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 id="2147483668" r:id="rId2"/>
  </p:sldMasterIdLst>
  <p:notesMasterIdLst>
    <p:notesMasterId r:id="rId37"/>
  </p:notesMasterIdLst>
  <p:sldIdLst>
    <p:sldId id="256" r:id="rId3"/>
    <p:sldId id="257" r:id="rId4"/>
    <p:sldId id="298" r:id="rId5"/>
    <p:sldId id="301" r:id="rId6"/>
    <p:sldId id="302" r:id="rId7"/>
    <p:sldId id="297" r:id="rId8"/>
    <p:sldId id="259" r:id="rId9"/>
    <p:sldId id="303" r:id="rId10"/>
    <p:sldId id="304" r:id="rId11"/>
    <p:sldId id="306" r:id="rId12"/>
    <p:sldId id="299" r:id="rId13"/>
    <p:sldId id="305" r:id="rId14"/>
    <p:sldId id="307" r:id="rId15"/>
    <p:sldId id="308" r:id="rId16"/>
    <p:sldId id="309" r:id="rId17"/>
    <p:sldId id="310" r:id="rId18"/>
    <p:sldId id="311" r:id="rId19"/>
    <p:sldId id="312" r:id="rId20"/>
    <p:sldId id="313" r:id="rId21"/>
    <p:sldId id="314" r:id="rId22"/>
    <p:sldId id="315" r:id="rId23"/>
    <p:sldId id="316" r:id="rId24"/>
    <p:sldId id="317" r:id="rId25"/>
    <p:sldId id="318" r:id="rId26"/>
    <p:sldId id="319" r:id="rId27"/>
    <p:sldId id="320" r:id="rId28"/>
    <p:sldId id="321" r:id="rId29"/>
    <p:sldId id="322" r:id="rId30"/>
    <p:sldId id="323" r:id="rId31"/>
    <p:sldId id="324" r:id="rId32"/>
    <p:sldId id="325" r:id="rId33"/>
    <p:sldId id="300" r:id="rId34"/>
    <p:sldId id="326" r:id="rId35"/>
    <p:sldId id="327" r:id="rId36"/>
  </p:sldIdLst>
  <p:sldSz cx="9144000" cy="5143500" type="screen16x9"/>
  <p:notesSz cx="6858000" cy="9144000"/>
  <p:embeddedFontLst>
    <p:embeddedFont>
      <p:font typeface="Bree Serif" panose="020B0604020202020204" charset="0"/>
      <p:regular r:id="rId38"/>
    </p:embeddedFont>
    <p:embeddedFont>
      <p:font typeface="Proxima Nova" panose="020B0604020202020204" charset="0"/>
      <p:regular r:id="rId39"/>
      <p:bold r:id="rId40"/>
      <p:italic r:id="rId41"/>
      <p:boldItalic r:id="rId42"/>
    </p:embeddedFont>
    <p:embeddedFont>
      <p:font typeface="Proxima Nova Semibold" panose="020B0604020202020204" charset="0"/>
      <p:regular r:id="rId43"/>
      <p:bold r:id="rId44"/>
      <p:boldItalic r:id="rId45"/>
    </p:embeddedFont>
    <p:embeddedFont>
      <p:font typeface="Roboto Black" panose="02000000000000000000" pitchFamily="2" charset="0"/>
      <p:bold r:id="rId46"/>
      <p:boldItalic r:id="rId47"/>
    </p:embeddedFont>
    <p:embeddedFont>
      <p:font typeface="Roboto Light" panose="02000000000000000000"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2F7575E-72AE-4515-8304-3B34D6DD498F}">
  <a:tblStyle styleId="{D2F7575E-72AE-4515-8304-3B34D6DD498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33" autoAdjust="0"/>
    <p:restoredTop sz="94660"/>
  </p:normalViewPr>
  <p:slideViewPr>
    <p:cSldViewPr snapToGrid="0">
      <p:cViewPr varScale="1">
        <p:scale>
          <a:sx n="101" d="100"/>
          <a:sy n="101" d="100"/>
        </p:scale>
        <p:origin x="336" y="5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2.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1.fntdata"/><Relationship Id="rId46" Type="http://schemas.openxmlformats.org/officeDocument/2006/relationships/font" Target="fonts/font9.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4.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7.fntdata"/><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6.xml"/><Relationship Id="rId51" Type="http://schemas.openxmlformats.org/officeDocument/2006/relationships/font" Target="fonts/font14.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9374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de5f8131e0_0_7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de5f8131e0_0_7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5936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49494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1367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6022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5854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46354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49523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9453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5222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73039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31013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42585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18738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70231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58694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15922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37605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12638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3639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de5f8131e0_0_7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de5f8131e0_0_7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08033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81184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09929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de5f8131e0_0_7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de5f8131e0_0_7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3077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6241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3253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0221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6315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de5f8131e0_0_7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de5f8131e0_0_7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5407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61854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4149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HREE COLUMNS">
  <p:cSld name="TITLE_1_1">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6" name="Google Shape;36;p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7" name="Google Shape;37;p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8" name="Google Shape;38;p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9" name="Google Shape;39;p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0" name="Google Shape;40;p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1" name="Google Shape;41;p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4"/>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p:cSld name="THREE COLUMNS">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6" name="Google Shape;36;p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7" name="Google Shape;37;p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8" name="Google Shape;38;p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9" name="Google Shape;39;p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0" name="Google Shape;40;p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1" name="Google Shape;41;p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extLst>
      <p:ext uri="{BB962C8B-B14F-4D97-AF65-F5344CB8AC3E}">
        <p14:creationId xmlns:p14="http://schemas.microsoft.com/office/powerpoint/2010/main" val="299930126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63"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03" name="Google Shape;103;p2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 id="2147483669"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ctrTitle"/>
          </p:nvPr>
        </p:nvSpPr>
        <p:spPr>
          <a:xfrm>
            <a:off x="2211281" y="229582"/>
            <a:ext cx="6827828" cy="66547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3600">
                <a:solidFill>
                  <a:schemeClr val="accent1"/>
                </a:solidFill>
              </a:rPr>
              <a:t>Đồ án phát triển ứng dụng Web</a:t>
            </a:r>
            <a:endParaRPr sz="3600">
              <a:solidFill>
                <a:schemeClr val="accent1"/>
              </a:solidFill>
            </a:endParaRPr>
          </a:p>
        </p:txBody>
      </p:sp>
      <p:sp>
        <p:nvSpPr>
          <p:cNvPr id="111" name="Google Shape;111;p22"/>
          <p:cNvSpPr/>
          <p:nvPr/>
        </p:nvSpPr>
        <p:spPr>
          <a:xfrm>
            <a:off x="91803" y="4588232"/>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2"/>
          <p:cNvSpPr/>
          <p:nvPr/>
        </p:nvSpPr>
        <p:spPr>
          <a:xfrm>
            <a:off x="1323443" y="1314666"/>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2"/>
          <p:cNvSpPr/>
          <p:nvPr/>
        </p:nvSpPr>
        <p:spPr>
          <a:xfrm>
            <a:off x="1412080" y="1442248"/>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2"/>
          <p:cNvSpPr/>
          <p:nvPr/>
        </p:nvSpPr>
        <p:spPr>
          <a:xfrm>
            <a:off x="1477779" y="1559535"/>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p:nvPr/>
        </p:nvSpPr>
        <p:spPr>
          <a:xfrm>
            <a:off x="1231758" y="1181710"/>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p:nvPr/>
        </p:nvSpPr>
        <p:spPr>
          <a:xfrm>
            <a:off x="-2373035" y="1001796"/>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2110194" y="2757558"/>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p:nvPr/>
        </p:nvSpPr>
        <p:spPr>
          <a:xfrm>
            <a:off x="-491947" y="2824816"/>
            <a:ext cx="24" cy="24"/>
          </a:xfrm>
          <a:custGeom>
            <a:avLst/>
            <a:gdLst/>
            <a:ahLst/>
            <a:cxnLst/>
            <a:rect l="l" t="t" r="r" b="b"/>
            <a:pathLst>
              <a:path w="1" h="1" extrusionOk="0">
                <a:moveTo>
                  <a:pt x="1" y="0"/>
                </a:moveTo>
                <a:lnTo>
                  <a:pt x="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1115409" y="2653347"/>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p:nvPr/>
        </p:nvSpPr>
        <p:spPr>
          <a:xfrm>
            <a:off x="-2068916" y="1935757"/>
            <a:ext cx="426367" cy="42483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p:nvPr/>
        </p:nvSpPr>
        <p:spPr>
          <a:xfrm>
            <a:off x="-1615075" y="1889926"/>
            <a:ext cx="301065" cy="29799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2"/>
          <p:cNvSpPr/>
          <p:nvPr/>
        </p:nvSpPr>
        <p:spPr>
          <a:xfrm>
            <a:off x="-152706" y="2066862"/>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152706" y="2198282"/>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2"/>
          <p:cNvSpPr/>
          <p:nvPr/>
        </p:nvSpPr>
        <p:spPr>
          <a:xfrm>
            <a:off x="-152706" y="2329703"/>
            <a:ext cx="987178" cy="38224"/>
          </a:xfrm>
          <a:custGeom>
            <a:avLst/>
            <a:gdLst/>
            <a:ahLst/>
            <a:cxnLst/>
            <a:rect l="l" t="t" r="r" b="b"/>
            <a:pathLst>
              <a:path w="41141" h="1593" extrusionOk="0">
                <a:moveTo>
                  <a:pt x="1" y="0"/>
                </a:moveTo>
                <a:lnTo>
                  <a:pt x="1" y="1593"/>
                </a:lnTo>
                <a:lnTo>
                  <a:pt x="41140" y="1593"/>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p:nvPr/>
        </p:nvSpPr>
        <p:spPr>
          <a:xfrm>
            <a:off x="-152706" y="2594056"/>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2"/>
          <p:cNvSpPr/>
          <p:nvPr/>
        </p:nvSpPr>
        <p:spPr>
          <a:xfrm>
            <a:off x="-152706" y="2725476"/>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2"/>
          <p:cNvSpPr/>
          <p:nvPr/>
        </p:nvSpPr>
        <p:spPr>
          <a:xfrm>
            <a:off x="-152706" y="2988318"/>
            <a:ext cx="987178" cy="38224"/>
          </a:xfrm>
          <a:custGeom>
            <a:avLst/>
            <a:gdLst/>
            <a:ahLst/>
            <a:cxnLst/>
            <a:rect l="l" t="t" r="r" b="b"/>
            <a:pathLst>
              <a:path w="41141" h="1593" extrusionOk="0">
                <a:moveTo>
                  <a:pt x="1" y="0"/>
                </a:moveTo>
                <a:lnTo>
                  <a:pt x="1" y="1592"/>
                </a:lnTo>
                <a:lnTo>
                  <a:pt x="41140" y="1592"/>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2"/>
          <p:cNvSpPr/>
          <p:nvPr/>
        </p:nvSpPr>
        <p:spPr>
          <a:xfrm>
            <a:off x="-152706" y="3119738"/>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2"/>
          <p:cNvSpPr/>
          <p:nvPr/>
        </p:nvSpPr>
        <p:spPr>
          <a:xfrm>
            <a:off x="-152706" y="3382556"/>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p:nvPr/>
        </p:nvSpPr>
        <p:spPr>
          <a:xfrm>
            <a:off x="-2088790" y="2066862"/>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2"/>
          <p:cNvSpPr/>
          <p:nvPr/>
        </p:nvSpPr>
        <p:spPr>
          <a:xfrm>
            <a:off x="-2088790" y="2198282"/>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2"/>
          <p:cNvSpPr/>
          <p:nvPr/>
        </p:nvSpPr>
        <p:spPr>
          <a:xfrm>
            <a:off x="-2088790" y="2462635"/>
            <a:ext cx="1147609" cy="38248"/>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2"/>
          <p:cNvSpPr/>
          <p:nvPr/>
        </p:nvSpPr>
        <p:spPr>
          <a:xfrm>
            <a:off x="-38106" y="1800973"/>
            <a:ext cx="701422" cy="114648"/>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2"/>
          <p:cNvSpPr/>
          <p:nvPr/>
        </p:nvSpPr>
        <p:spPr>
          <a:xfrm>
            <a:off x="-1586047" y="1800973"/>
            <a:ext cx="699886" cy="114648"/>
          </a:xfrm>
          <a:custGeom>
            <a:avLst/>
            <a:gdLst/>
            <a:ahLst/>
            <a:cxnLst/>
            <a:rect l="l" t="t" r="r" b="b"/>
            <a:pathLst>
              <a:path w="29168" h="4778" extrusionOk="0">
                <a:moveTo>
                  <a:pt x="0" y="1"/>
                </a:moveTo>
                <a:lnTo>
                  <a:pt x="0" y="4777"/>
                </a:lnTo>
                <a:lnTo>
                  <a:pt x="29167" y="4777"/>
                </a:lnTo>
                <a:lnTo>
                  <a:pt x="29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2"/>
          <p:cNvSpPr/>
          <p:nvPr/>
        </p:nvSpPr>
        <p:spPr>
          <a:xfrm>
            <a:off x="-2079618" y="2951945"/>
            <a:ext cx="735039" cy="1488386"/>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2"/>
          <p:cNvSpPr/>
          <p:nvPr/>
        </p:nvSpPr>
        <p:spPr>
          <a:xfrm>
            <a:off x="-1749543" y="4001750"/>
            <a:ext cx="76424" cy="382048"/>
          </a:xfrm>
          <a:custGeom>
            <a:avLst/>
            <a:gdLst/>
            <a:ahLst/>
            <a:cxnLst/>
            <a:rect l="l" t="t" r="r" b="b"/>
            <a:pathLst>
              <a:path w="3185" h="15922" extrusionOk="0">
                <a:moveTo>
                  <a:pt x="0" y="1"/>
                </a:moveTo>
                <a:lnTo>
                  <a:pt x="0" y="15922"/>
                </a:lnTo>
                <a:lnTo>
                  <a:pt x="3185" y="15922"/>
                </a:lnTo>
                <a:lnTo>
                  <a:pt x="318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2122431" y="494469"/>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458543" y="199163"/>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a:off x="-2889527" y="2372486"/>
            <a:ext cx="233831" cy="20004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p:nvPr/>
        </p:nvSpPr>
        <p:spPr>
          <a:xfrm>
            <a:off x="238485" y="1517976"/>
            <a:ext cx="233831" cy="200502"/>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p:nvPr/>
        </p:nvSpPr>
        <p:spPr>
          <a:xfrm>
            <a:off x="1192022" y="2573396"/>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a:off x="-1404213" y="4608868"/>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p:nvPr/>
        </p:nvSpPr>
        <p:spPr>
          <a:xfrm>
            <a:off x="1763535" y="854658"/>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p:nvPr/>
        </p:nvSpPr>
        <p:spPr>
          <a:xfrm>
            <a:off x="-925920" y="4311618"/>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2"/>
          <p:cNvSpPr/>
          <p:nvPr/>
        </p:nvSpPr>
        <p:spPr>
          <a:xfrm>
            <a:off x="-2854375" y="2609341"/>
            <a:ext cx="195607" cy="140128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2"/>
          <p:cNvSpPr/>
          <p:nvPr/>
        </p:nvSpPr>
        <p:spPr>
          <a:xfrm>
            <a:off x="1431924" y="1813211"/>
            <a:ext cx="779358"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2"/>
          <p:cNvSpPr/>
          <p:nvPr/>
        </p:nvSpPr>
        <p:spPr>
          <a:xfrm>
            <a:off x="-1926818" y="791219"/>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2"/>
          <p:cNvSpPr/>
          <p:nvPr/>
        </p:nvSpPr>
        <p:spPr>
          <a:xfrm>
            <a:off x="1181320" y="3070836"/>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2"/>
          <p:cNvSpPr/>
          <p:nvPr/>
        </p:nvSpPr>
        <p:spPr>
          <a:xfrm>
            <a:off x="1612727" y="3019535"/>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a:off x="2059993" y="3732499"/>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1755881" y="3090560"/>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a:off x="1211890" y="2901216"/>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a:off x="2093706" y="3580994"/>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p:nvPr/>
        </p:nvSpPr>
        <p:spPr>
          <a:xfrm>
            <a:off x="1476243" y="2975408"/>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2"/>
          <p:cNvSpPr/>
          <p:nvPr/>
        </p:nvSpPr>
        <p:spPr>
          <a:xfrm>
            <a:off x="2044469" y="3435201"/>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2"/>
          <p:cNvSpPr/>
          <p:nvPr/>
        </p:nvSpPr>
        <p:spPr>
          <a:xfrm>
            <a:off x="-2453988" y="1950970"/>
            <a:ext cx="215475" cy="415737"/>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2"/>
          <p:cNvSpPr/>
          <p:nvPr/>
        </p:nvSpPr>
        <p:spPr>
          <a:xfrm>
            <a:off x="-2281944" y="2544102"/>
            <a:ext cx="87750" cy="103778"/>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a:off x="-2336341" y="2404091"/>
            <a:ext cx="68794" cy="10932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2318008" y="1809087"/>
            <a:ext cx="77552" cy="10836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2186588" y="1481915"/>
            <a:ext cx="213963" cy="213963"/>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2249239" y="1681386"/>
            <a:ext cx="87126" cy="100059"/>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p:nvPr/>
        </p:nvSpPr>
        <p:spPr>
          <a:xfrm>
            <a:off x="-2198297" y="2669452"/>
            <a:ext cx="222626" cy="225985"/>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2"/>
          <p:cNvSpPr/>
          <p:nvPr/>
        </p:nvSpPr>
        <p:spPr>
          <a:xfrm>
            <a:off x="-2975861" y="4636798"/>
            <a:ext cx="309464" cy="3151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a:off x="-2515373" y="5008625"/>
            <a:ext cx="125566" cy="57924"/>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1457812" y="4212090"/>
            <a:ext cx="53629" cy="112105"/>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a:off x="-3034721" y="4496451"/>
            <a:ext cx="71865" cy="110137"/>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a:off x="-1517271" y="4003286"/>
            <a:ext cx="151288" cy="171156"/>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2656416" y="4951829"/>
            <a:ext cx="126022" cy="704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2356214" y="4990125"/>
            <a:ext cx="227713" cy="151288"/>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815903" y="1742905"/>
            <a:ext cx="230784" cy="230784"/>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a:off x="238485" y="688517"/>
            <a:ext cx="230760" cy="230784"/>
          </a:xfrm>
          <a:custGeom>
            <a:avLst/>
            <a:gdLst/>
            <a:ahLst/>
            <a:cxnLst/>
            <a:rect l="l" t="t" r="r" b="b"/>
            <a:pathLst>
              <a:path w="9617" h="9618" extrusionOk="0">
                <a:moveTo>
                  <a:pt x="1" y="1"/>
                </a:moveTo>
                <a:lnTo>
                  <a:pt x="1" y="9617"/>
                </a:lnTo>
                <a:lnTo>
                  <a:pt x="9617" y="9617"/>
                </a:lnTo>
                <a:lnTo>
                  <a:pt x="9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a:off x="816117" y="688517"/>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2640435" y="4166472"/>
            <a:ext cx="453865" cy="58375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2545703" y="4264276"/>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2545703" y="4337628"/>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2545703" y="4410957"/>
            <a:ext cx="212428" cy="38248"/>
          </a:xfrm>
          <a:custGeom>
            <a:avLst/>
            <a:gdLst/>
            <a:ahLst/>
            <a:cxnLst/>
            <a:rect l="l" t="t" r="r" b="b"/>
            <a:pathLst>
              <a:path w="8853" h="1594" extrusionOk="0">
                <a:moveTo>
                  <a:pt x="1" y="1"/>
                </a:moveTo>
                <a:lnTo>
                  <a:pt x="1" y="1593"/>
                </a:lnTo>
                <a:lnTo>
                  <a:pt x="8853" y="1593"/>
                </a:lnTo>
                <a:lnTo>
                  <a:pt x="88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a:off x="1812437" y="2484039"/>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808249" y="253536"/>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663079" y="332479"/>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1631895" y="2394205"/>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a:off x="-2635852" y="1545786"/>
            <a:ext cx="145194" cy="145194"/>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1789498" y="366096"/>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1631895" y="2663141"/>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1977261" y="1535084"/>
            <a:ext cx="165062" cy="166597"/>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1297243" y="1553417"/>
            <a:ext cx="1453233" cy="129933"/>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2994961" y="257591"/>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1298992" y="631985"/>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1795397" y="445859"/>
            <a:ext cx="129909" cy="302217"/>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2579320" y="3697346"/>
            <a:ext cx="129909" cy="302577"/>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1613539" y="445859"/>
            <a:ext cx="128373" cy="302217"/>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a:off x="-2579320" y="2040899"/>
            <a:ext cx="129909" cy="160145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1062137" y="4635598"/>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1978317" y="4765483"/>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1896248" y="2528673"/>
            <a:ext cx="189513" cy="161270"/>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1856513" y="1579719"/>
            <a:ext cx="594452" cy="129909"/>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p:nvPr/>
        </p:nvSpPr>
        <p:spPr>
          <a:xfrm>
            <a:off x="1541965" y="3480359"/>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a:off x="1728382" y="3478823"/>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1632114" y="3567461"/>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1720752" y="3717214"/>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1503765" y="3429922"/>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1503765" y="3929618"/>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1625996" y="1982831"/>
            <a:ext cx="117647" cy="169645"/>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2"/>
          <p:cNvSpPr/>
          <p:nvPr/>
        </p:nvSpPr>
        <p:spPr>
          <a:xfrm>
            <a:off x="1758952" y="1982831"/>
            <a:ext cx="132956" cy="169645"/>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2"/>
          <p:cNvSpPr/>
          <p:nvPr/>
        </p:nvSpPr>
        <p:spPr>
          <a:xfrm>
            <a:off x="1922454" y="1982831"/>
            <a:ext cx="116160" cy="169645"/>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2669469" y="581547"/>
            <a:ext cx="88638" cy="17118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2562523" y="578500"/>
            <a:ext cx="142146" cy="175763"/>
          </a:xfrm>
          <a:custGeom>
            <a:avLst/>
            <a:gdLst/>
            <a:ahLst/>
            <a:cxnLst/>
            <a:rect l="l" t="t" r="r" b="b"/>
            <a:pathLst>
              <a:path w="5924" h="7325" extrusionOk="0">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a:off x="-1754126" y="965423"/>
            <a:ext cx="131445" cy="169645"/>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a:off x="-1605909" y="965423"/>
            <a:ext cx="134492" cy="169645"/>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2"/>
          <p:cNvSpPr/>
          <p:nvPr/>
        </p:nvSpPr>
        <p:spPr>
          <a:xfrm>
            <a:off x="-1469905" y="965423"/>
            <a:ext cx="224665" cy="169645"/>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p:nvPr/>
        </p:nvSpPr>
        <p:spPr>
          <a:xfrm>
            <a:off x="-2836042" y="1101111"/>
            <a:ext cx="97828" cy="169645"/>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2134645" y="4583649"/>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1954322" y="4484310"/>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1655035" y="4186317"/>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09;p22">
            <a:extLst>
              <a:ext uri="{FF2B5EF4-FFF2-40B4-BE49-F238E27FC236}">
                <a16:creationId xmlns:a16="http://schemas.microsoft.com/office/drawing/2014/main" id="{E3CD507D-412C-A862-EBD7-B13B0A6738A9}"/>
              </a:ext>
            </a:extLst>
          </p:cNvPr>
          <p:cNvSpPr txBox="1">
            <a:spLocks/>
          </p:cNvSpPr>
          <p:nvPr/>
        </p:nvSpPr>
        <p:spPr>
          <a:xfrm>
            <a:off x="3369538" y="1194609"/>
            <a:ext cx="4947163" cy="109689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ctr"/>
            <a:r>
              <a:rPr lang="vi-VN">
                <a:solidFill>
                  <a:schemeClr val="bg1"/>
                </a:solidFill>
              </a:rPr>
              <a:t>Xây dựng website quản lý hiệu giày Phước An</a:t>
            </a:r>
          </a:p>
        </p:txBody>
      </p:sp>
      <p:sp>
        <p:nvSpPr>
          <p:cNvPr id="215" name="Google Shape;109;p22">
            <a:extLst>
              <a:ext uri="{FF2B5EF4-FFF2-40B4-BE49-F238E27FC236}">
                <a16:creationId xmlns:a16="http://schemas.microsoft.com/office/drawing/2014/main" id="{708EBD8C-97CE-5BB2-E332-05590C4E4A83}"/>
              </a:ext>
            </a:extLst>
          </p:cNvPr>
          <p:cNvSpPr txBox="1">
            <a:spLocks/>
          </p:cNvSpPr>
          <p:nvPr/>
        </p:nvSpPr>
        <p:spPr>
          <a:xfrm>
            <a:off x="5525900" y="2895437"/>
            <a:ext cx="3618100" cy="200029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l"/>
            <a:r>
              <a:rPr lang="vi-VN" sz="2400">
                <a:solidFill>
                  <a:schemeClr val="bg1"/>
                </a:solidFill>
              </a:rPr>
              <a:t>Thành viên nhóm:</a:t>
            </a:r>
          </a:p>
          <a:p>
            <a:pPr algn="ctr"/>
            <a:endParaRPr lang="vi-VN" sz="2400">
              <a:solidFill>
                <a:schemeClr val="bg1"/>
              </a:solidFill>
            </a:endParaRPr>
          </a:p>
          <a:p>
            <a:pPr algn="l"/>
            <a:r>
              <a:rPr lang="vi-VN" sz="2400">
                <a:solidFill>
                  <a:schemeClr val="bg1"/>
                </a:solidFill>
              </a:rPr>
              <a:t>Nguyễn Khánh Duy</a:t>
            </a:r>
          </a:p>
          <a:p>
            <a:pPr algn="l"/>
            <a:r>
              <a:rPr lang="vi-VN" sz="2400">
                <a:solidFill>
                  <a:schemeClr val="bg1"/>
                </a:solidFill>
              </a:rPr>
              <a:t>Nguyễn Lê Thành Tâm</a:t>
            </a:r>
          </a:p>
          <a:p>
            <a:pPr algn="l"/>
            <a:r>
              <a:rPr lang="vi-VN" sz="2400">
                <a:solidFill>
                  <a:schemeClr val="bg1"/>
                </a:solidFill>
              </a:rPr>
              <a:t>Nguyễn Minh Trí</a:t>
            </a:r>
          </a:p>
        </p:txBody>
      </p:sp>
      <p:cxnSp>
        <p:nvCxnSpPr>
          <p:cNvPr id="216" name="Google Shape;257;p23">
            <a:extLst>
              <a:ext uri="{FF2B5EF4-FFF2-40B4-BE49-F238E27FC236}">
                <a16:creationId xmlns:a16="http://schemas.microsoft.com/office/drawing/2014/main" id="{94210EA7-D04B-85D5-2E42-2FD7756D959A}"/>
              </a:ext>
            </a:extLst>
          </p:cNvPr>
          <p:cNvCxnSpPr/>
          <p:nvPr/>
        </p:nvCxnSpPr>
        <p:spPr>
          <a:xfrm>
            <a:off x="238485" y="-47652"/>
            <a:ext cx="8520600" cy="0"/>
          </a:xfrm>
          <a:prstGeom prst="straightConnector1">
            <a:avLst/>
          </a:prstGeom>
          <a:noFill/>
          <a:ln w="9525" cap="flat" cmpd="sng">
            <a:solidFill>
              <a:srgbClr val="48FFD5"/>
            </a:solidFill>
            <a:prstDash val="solid"/>
            <a:round/>
            <a:headEnd type="none" w="med" len="med"/>
            <a:tailEnd type="none" w="med" len="med"/>
          </a:ln>
        </p:spPr>
      </p:cxnSp>
      <p:cxnSp>
        <p:nvCxnSpPr>
          <p:cNvPr id="217" name="Google Shape;257;p23">
            <a:extLst>
              <a:ext uri="{FF2B5EF4-FFF2-40B4-BE49-F238E27FC236}">
                <a16:creationId xmlns:a16="http://schemas.microsoft.com/office/drawing/2014/main" id="{3DFDED56-3420-9973-3F2F-4B478EE53F35}"/>
              </a:ext>
            </a:extLst>
          </p:cNvPr>
          <p:cNvCxnSpPr>
            <a:cxnSpLocks/>
          </p:cNvCxnSpPr>
          <p:nvPr/>
        </p:nvCxnSpPr>
        <p:spPr>
          <a:xfrm>
            <a:off x="-118237" y="1129050"/>
            <a:ext cx="0" cy="2448232"/>
          </a:xfrm>
          <a:prstGeom prst="straightConnector1">
            <a:avLst/>
          </a:prstGeom>
          <a:noFill/>
          <a:ln w="9525" cap="flat" cmpd="sng">
            <a:solidFill>
              <a:srgbClr val="48FFD5"/>
            </a:solidFill>
            <a:prstDash val="solid"/>
            <a:round/>
            <a:headEnd type="none" w="med" len="med"/>
            <a:tailEnd type="none" w="med" len="med"/>
          </a:ln>
        </p:spPr>
      </p:cxnSp>
      <p:cxnSp>
        <p:nvCxnSpPr>
          <p:cNvPr id="218" name="Google Shape;257;p23">
            <a:extLst>
              <a:ext uri="{FF2B5EF4-FFF2-40B4-BE49-F238E27FC236}">
                <a16:creationId xmlns:a16="http://schemas.microsoft.com/office/drawing/2014/main" id="{FE273A24-7000-0EFE-45BE-A89AC49930D1}"/>
              </a:ext>
            </a:extLst>
          </p:cNvPr>
          <p:cNvCxnSpPr>
            <a:cxnSpLocks/>
          </p:cNvCxnSpPr>
          <p:nvPr/>
        </p:nvCxnSpPr>
        <p:spPr>
          <a:xfrm>
            <a:off x="-164940" y="1332532"/>
            <a:ext cx="0" cy="1261524"/>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4" name="Google Shape;262;p24">
            <a:extLst>
              <a:ext uri="{FF2B5EF4-FFF2-40B4-BE49-F238E27FC236}">
                <a16:creationId xmlns:a16="http://schemas.microsoft.com/office/drawing/2014/main" id="{6A28E841-4298-7F76-9DCC-8DBC1E72CCA0}"/>
              </a:ext>
            </a:extLst>
          </p:cNvPr>
          <p:cNvSpPr txBox="1">
            <a:spLocks/>
          </p:cNvSpPr>
          <p:nvPr/>
        </p:nvSpPr>
        <p:spPr>
          <a:xfrm>
            <a:off x="203712" y="192606"/>
            <a:ext cx="4156691" cy="482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Roboto Black"/>
              <a:buNone/>
              <a:defRPr sz="36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pPr marL="0" marR="0" lvl="0" indent="0" algn="l" defTabSz="914400" rtl="0" eaLnBrk="1" fontAlgn="auto" latinLnBrk="0" hangingPunct="1">
              <a:lnSpc>
                <a:spcPct val="100000"/>
              </a:lnSpc>
              <a:spcBef>
                <a:spcPts val="0"/>
              </a:spcBef>
              <a:spcAft>
                <a:spcPts val="0"/>
              </a:spcAft>
              <a:buClr>
                <a:srgbClr val="FFFFFF"/>
              </a:buClr>
              <a:buSzPts val="3600"/>
              <a:buFont typeface="Roboto Black"/>
              <a:buNone/>
              <a:tabLst/>
              <a:defRPr/>
            </a:pPr>
            <a:r>
              <a:rPr kumimoji="0" lang="vi-VN" sz="2400" b="0" i="0" u="none" strike="noStrike" kern="0" cap="none" spc="0" normalizeH="0" baseline="0" noProof="0">
                <a:ln>
                  <a:noFill/>
                </a:ln>
                <a:solidFill>
                  <a:srgbClr val="FFFFFF"/>
                </a:solidFill>
                <a:effectLst/>
                <a:uLnTx/>
                <a:uFillTx/>
                <a:latin typeface="Roboto Black"/>
                <a:ea typeface="Roboto Black"/>
                <a:sym typeface="Roboto Black"/>
              </a:rPr>
              <a:t>4. Sơ đồ use case hệ thống</a:t>
            </a:r>
          </a:p>
        </p:txBody>
      </p:sp>
      <p:cxnSp>
        <p:nvCxnSpPr>
          <p:cNvPr id="5" name="Google Shape;264;p24">
            <a:extLst>
              <a:ext uri="{FF2B5EF4-FFF2-40B4-BE49-F238E27FC236}">
                <a16:creationId xmlns:a16="http://schemas.microsoft.com/office/drawing/2014/main" id="{30B977A8-FD5F-1320-F537-1B0DB6C90771}"/>
              </a:ext>
            </a:extLst>
          </p:cNvPr>
          <p:cNvCxnSpPr/>
          <p:nvPr/>
        </p:nvCxnSpPr>
        <p:spPr>
          <a:xfrm>
            <a:off x="-429082" y="621151"/>
            <a:ext cx="4448400" cy="0"/>
          </a:xfrm>
          <a:prstGeom prst="straightConnector1">
            <a:avLst/>
          </a:prstGeom>
          <a:noFill/>
          <a:ln w="9525" cap="flat" cmpd="sng">
            <a:solidFill>
              <a:srgbClr val="48FFD5"/>
            </a:solidFill>
            <a:prstDash val="solid"/>
            <a:round/>
            <a:headEnd type="none" w="med" len="med"/>
            <a:tailEnd type="none" w="med" len="med"/>
          </a:ln>
        </p:spPr>
      </p:cxnSp>
      <p:pic>
        <p:nvPicPr>
          <p:cNvPr id="13" name="Picture 12">
            <a:extLst>
              <a:ext uri="{FF2B5EF4-FFF2-40B4-BE49-F238E27FC236}">
                <a16:creationId xmlns:a16="http://schemas.microsoft.com/office/drawing/2014/main" id="{D3409674-D04B-A382-37FE-6904ED813FE4}"/>
              </a:ext>
            </a:extLst>
          </p:cNvPr>
          <p:cNvPicPr>
            <a:picLocks noChangeAspect="1"/>
          </p:cNvPicPr>
          <p:nvPr/>
        </p:nvPicPr>
        <p:blipFill rotWithShape="1">
          <a:blip r:embed="rId3">
            <a:extLst>
              <a:ext uri="{28A0092B-C50C-407E-A947-70E740481C1C}">
                <a14:useLocalDpi xmlns:a14="http://schemas.microsoft.com/office/drawing/2010/main" val="0"/>
              </a:ext>
            </a:extLst>
          </a:blip>
          <a:srcRect b="4292"/>
          <a:stretch/>
        </p:blipFill>
        <p:spPr bwMode="auto">
          <a:xfrm>
            <a:off x="1517229" y="740584"/>
            <a:ext cx="6225674" cy="4316699"/>
          </a:xfrm>
          <a:prstGeom prst="rect">
            <a:avLst/>
          </a:prstGeom>
          <a:ln>
            <a:noFill/>
          </a:ln>
          <a:effectLst>
            <a:outerShdw blurRad="190500" algn="tl" rotWithShape="0">
              <a:srgbClr val="000000">
                <a:alpha val="70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2072340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5"/>
        <p:cNvGrpSpPr/>
        <p:nvPr/>
      </p:nvGrpSpPr>
      <p:grpSpPr>
        <a:xfrm>
          <a:off x="0" y="0"/>
          <a:ext cx="0" cy="0"/>
          <a:chOff x="0" y="0"/>
          <a:chExt cx="0" cy="0"/>
        </a:xfrm>
      </p:grpSpPr>
      <p:sp>
        <p:nvSpPr>
          <p:cNvPr id="15" name="Google Shape;262;p24">
            <a:extLst>
              <a:ext uri="{FF2B5EF4-FFF2-40B4-BE49-F238E27FC236}">
                <a16:creationId xmlns:a16="http://schemas.microsoft.com/office/drawing/2014/main" id="{332393D9-EC00-D6CC-BAB0-5EF65FCE0BCF}"/>
              </a:ext>
            </a:extLst>
          </p:cNvPr>
          <p:cNvSpPr txBox="1">
            <a:spLocks/>
          </p:cNvSpPr>
          <p:nvPr/>
        </p:nvSpPr>
        <p:spPr>
          <a:xfrm>
            <a:off x="4893699" y="1737500"/>
            <a:ext cx="3815223"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Roboto Black"/>
              <a:buNone/>
              <a:defRPr sz="36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pPr marL="0" marR="0" lvl="0" indent="0" algn="l" defTabSz="914400" rtl="0" eaLnBrk="1" fontAlgn="auto" latinLnBrk="0" hangingPunct="1">
              <a:lnSpc>
                <a:spcPct val="100000"/>
              </a:lnSpc>
              <a:spcBef>
                <a:spcPts val="0"/>
              </a:spcBef>
              <a:spcAft>
                <a:spcPts val="0"/>
              </a:spcAft>
              <a:buClr>
                <a:srgbClr val="FFFFFF"/>
              </a:buClr>
              <a:buSzPts val="3600"/>
              <a:buFont typeface="Roboto Black"/>
              <a:buNone/>
              <a:tabLst/>
              <a:defRPr/>
            </a:pPr>
            <a:r>
              <a:rPr kumimoji="0" lang="vi-VN" sz="3000" b="0" i="0" u="none" strike="noStrike" kern="0" cap="none" spc="0" normalizeH="0" baseline="0" noProof="0">
                <a:ln>
                  <a:noFill/>
                </a:ln>
                <a:solidFill>
                  <a:srgbClr val="FFFFFF"/>
                </a:solidFill>
                <a:effectLst/>
                <a:uLnTx/>
                <a:uFillTx/>
                <a:latin typeface="Roboto Black"/>
                <a:ea typeface="Roboto Black"/>
                <a:sym typeface="Roboto Black"/>
              </a:rPr>
              <a:t>Xây dựng hệ thống</a:t>
            </a:r>
          </a:p>
        </p:txBody>
      </p:sp>
      <p:cxnSp>
        <p:nvCxnSpPr>
          <p:cNvPr id="16" name="Google Shape;264;p24">
            <a:extLst>
              <a:ext uri="{FF2B5EF4-FFF2-40B4-BE49-F238E27FC236}">
                <a16:creationId xmlns:a16="http://schemas.microsoft.com/office/drawing/2014/main" id="{97CC4D20-6878-3C59-7074-E34990E1BD41}"/>
              </a:ext>
            </a:extLst>
          </p:cNvPr>
          <p:cNvCxnSpPr/>
          <p:nvPr/>
        </p:nvCxnSpPr>
        <p:spPr>
          <a:xfrm>
            <a:off x="4969825" y="2283850"/>
            <a:ext cx="4448400" cy="0"/>
          </a:xfrm>
          <a:prstGeom prst="straightConnector1">
            <a:avLst/>
          </a:prstGeom>
          <a:noFill/>
          <a:ln w="9525" cap="flat" cmpd="sng">
            <a:solidFill>
              <a:srgbClr val="48FFD5"/>
            </a:solidFill>
            <a:prstDash val="solid"/>
            <a:round/>
            <a:headEnd type="none" w="med" len="med"/>
            <a:tailEnd type="none" w="med" len="med"/>
          </a:ln>
        </p:spPr>
      </p:cxnSp>
      <p:pic>
        <p:nvPicPr>
          <p:cNvPr id="5" name="Google Shape;1326;p45">
            <a:extLst>
              <a:ext uri="{FF2B5EF4-FFF2-40B4-BE49-F238E27FC236}">
                <a16:creationId xmlns:a16="http://schemas.microsoft.com/office/drawing/2014/main" id="{1584316F-E76C-CB2D-516A-5CEAB04E6023}"/>
              </a:ext>
            </a:extLst>
          </p:cNvPr>
          <p:cNvPicPr preferRelativeResize="0"/>
          <p:nvPr/>
        </p:nvPicPr>
        <p:blipFill rotWithShape="1">
          <a:blip r:embed="rId3">
            <a:alphaModFix/>
          </a:blip>
          <a:srcRect t="11708" b="17967"/>
          <a:stretch/>
        </p:blipFill>
        <p:spPr>
          <a:xfrm>
            <a:off x="796792" y="1286167"/>
            <a:ext cx="3008900" cy="2115865"/>
          </a:xfrm>
          <a:prstGeom prst="rect">
            <a:avLst/>
          </a:prstGeom>
          <a:noFill/>
          <a:ln>
            <a:noFill/>
          </a:ln>
        </p:spPr>
      </p:pic>
      <p:sp>
        <p:nvSpPr>
          <p:cNvPr id="6" name="Google Shape;109;p22">
            <a:extLst>
              <a:ext uri="{FF2B5EF4-FFF2-40B4-BE49-F238E27FC236}">
                <a16:creationId xmlns:a16="http://schemas.microsoft.com/office/drawing/2014/main" id="{BFEFAE96-D0F8-229D-68CB-B03D8CB22D55}"/>
              </a:ext>
            </a:extLst>
          </p:cNvPr>
          <p:cNvSpPr txBox="1">
            <a:spLocks/>
          </p:cNvSpPr>
          <p:nvPr/>
        </p:nvSpPr>
        <p:spPr>
          <a:xfrm>
            <a:off x="4969825" y="2478469"/>
            <a:ext cx="4112986" cy="82396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marL="457200" indent="-457200" algn="l">
              <a:buAutoNum type="arabicPeriod"/>
            </a:pPr>
            <a:r>
              <a:rPr lang="vi-VN" sz="2400">
                <a:solidFill>
                  <a:schemeClr val="bg1"/>
                </a:solidFill>
              </a:rPr>
              <a:t>Mô hình cơ sở dữ liệu</a:t>
            </a:r>
          </a:p>
          <a:p>
            <a:pPr marL="457200" indent="-457200" algn="l">
              <a:buAutoNum type="arabicPeriod"/>
            </a:pPr>
            <a:r>
              <a:rPr lang="vi-VN" sz="2400">
                <a:solidFill>
                  <a:schemeClr val="bg1"/>
                </a:solidFill>
              </a:rPr>
              <a:t>Thiết kế giao diện</a:t>
            </a:r>
          </a:p>
        </p:txBody>
      </p:sp>
    </p:spTree>
    <p:extLst>
      <p:ext uri="{BB962C8B-B14F-4D97-AF65-F5344CB8AC3E}">
        <p14:creationId xmlns:p14="http://schemas.microsoft.com/office/powerpoint/2010/main" val="32914553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3" name="Google Shape;262;p24">
            <a:extLst>
              <a:ext uri="{FF2B5EF4-FFF2-40B4-BE49-F238E27FC236}">
                <a16:creationId xmlns:a16="http://schemas.microsoft.com/office/drawing/2014/main" id="{ED0328FB-15BF-37E1-7476-50096018F5F8}"/>
              </a:ext>
            </a:extLst>
          </p:cNvPr>
          <p:cNvSpPr txBox="1">
            <a:spLocks/>
          </p:cNvSpPr>
          <p:nvPr/>
        </p:nvSpPr>
        <p:spPr>
          <a:xfrm>
            <a:off x="203712" y="192606"/>
            <a:ext cx="3490759" cy="482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Roboto Black"/>
              <a:buNone/>
              <a:defRPr sz="36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pPr marL="0" marR="0" lvl="0" indent="0" algn="l" defTabSz="914400" rtl="0" eaLnBrk="1" fontAlgn="auto" latinLnBrk="0" hangingPunct="1">
              <a:lnSpc>
                <a:spcPct val="100000"/>
              </a:lnSpc>
              <a:spcBef>
                <a:spcPts val="0"/>
              </a:spcBef>
              <a:spcAft>
                <a:spcPts val="0"/>
              </a:spcAft>
              <a:buClr>
                <a:srgbClr val="FFFFFF"/>
              </a:buClr>
              <a:buSzPts val="3600"/>
              <a:buFont typeface="Roboto Black"/>
              <a:buNone/>
              <a:tabLst/>
              <a:defRPr/>
            </a:pPr>
            <a:r>
              <a:rPr lang="vi-VN" sz="2400"/>
              <a:t>1</a:t>
            </a:r>
            <a:r>
              <a:rPr kumimoji="0" lang="vi-VN" sz="2400" b="0" i="0" u="none" strike="noStrike" kern="0" cap="none" spc="0" normalizeH="0" baseline="0" noProof="0">
                <a:ln>
                  <a:noFill/>
                </a:ln>
                <a:solidFill>
                  <a:srgbClr val="FFFFFF"/>
                </a:solidFill>
                <a:effectLst/>
                <a:uLnTx/>
                <a:uFillTx/>
                <a:latin typeface="Roboto Black"/>
                <a:ea typeface="Roboto Black"/>
                <a:sym typeface="Roboto Black"/>
              </a:rPr>
              <a:t>. Mô hình cơ sở dữ liệu</a:t>
            </a:r>
          </a:p>
        </p:txBody>
      </p:sp>
      <p:cxnSp>
        <p:nvCxnSpPr>
          <p:cNvPr id="4" name="Google Shape;264;p24">
            <a:extLst>
              <a:ext uri="{FF2B5EF4-FFF2-40B4-BE49-F238E27FC236}">
                <a16:creationId xmlns:a16="http://schemas.microsoft.com/office/drawing/2014/main" id="{73F9CE0B-490E-5041-5AC0-707FB795F5F4}"/>
              </a:ext>
            </a:extLst>
          </p:cNvPr>
          <p:cNvCxnSpPr/>
          <p:nvPr/>
        </p:nvCxnSpPr>
        <p:spPr>
          <a:xfrm>
            <a:off x="-876875" y="621151"/>
            <a:ext cx="4448400" cy="0"/>
          </a:xfrm>
          <a:prstGeom prst="straightConnector1">
            <a:avLst/>
          </a:prstGeom>
          <a:noFill/>
          <a:ln w="9525" cap="flat" cmpd="sng">
            <a:solidFill>
              <a:srgbClr val="48FFD5"/>
            </a:solidFill>
            <a:prstDash val="solid"/>
            <a:round/>
            <a:headEnd type="none" w="med" len="med"/>
            <a:tailEnd type="none" w="med" len="med"/>
          </a:ln>
        </p:spPr>
      </p:cxnSp>
      <p:pic>
        <p:nvPicPr>
          <p:cNvPr id="171" name="Picture 170">
            <a:extLst>
              <a:ext uri="{FF2B5EF4-FFF2-40B4-BE49-F238E27FC236}">
                <a16:creationId xmlns:a16="http://schemas.microsoft.com/office/drawing/2014/main" id="{8C255F2F-DEED-91B2-6C31-233079C8AB75}"/>
              </a:ext>
            </a:extLst>
          </p:cNvPr>
          <p:cNvPicPr>
            <a:picLocks noChangeAspect="1"/>
          </p:cNvPicPr>
          <p:nvPr/>
        </p:nvPicPr>
        <p:blipFill>
          <a:blip r:embed="rId3"/>
          <a:stretch>
            <a:fillRect/>
          </a:stretch>
        </p:blipFill>
        <p:spPr>
          <a:xfrm>
            <a:off x="1707885" y="674738"/>
            <a:ext cx="5954937" cy="43715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995030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3" name="Google Shape;262;p24">
            <a:extLst>
              <a:ext uri="{FF2B5EF4-FFF2-40B4-BE49-F238E27FC236}">
                <a16:creationId xmlns:a16="http://schemas.microsoft.com/office/drawing/2014/main" id="{ED0328FB-15BF-37E1-7476-50096018F5F8}"/>
              </a:ext>
            </a:extLst>
          </p:cNvPr>
          <p:cNvSpPr txBox="1">
            <a:spLocks/>
          </p:cNvSpPr>
          <p:nvPr/>
        </p:nvSpPr>
        <p:spPr>
          <a:xfrm>
            <a:off x="226383" y="186052"/>
            <a:ext cx="3490759" cy="482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Roboto Black"/>
              <a:buNone/>
              <a:defRPr sz="36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pPr marL="0" marR="0" lvl="0" indent="0" algn="l" defTabSz="914400" rtl="0" eaLnBrk="1" fontAlgn="auto" latinLnBrk="0" hangingPunct="1">
              <a:lnSpc>
                <a:spcPct val="100000"/>
              </a:lnSpc>
              <a:spcBef>
                <a:spcPts val="0"/>
              </a:spcBef>
              <a:spcAft>
                <a:spcPts val="0"/>
              </a:spcAft>
              <a:buClr>
                <a:srgbClr val="FFFFFF"/>
              </a:buClr>
              <a:buSzPts val="3600"/>
              <a:buFont typeface="Roboto Black"/>
              <a:buNone/>
              <a:tabLst/>
              <a:defRPr/>
            </a:pPr>
            <a:r>
              <a:rPr lang="vi-VN" sz="2400"/>
              <a:t>2. Thiết kế giao diện</a:t>
            </a:r>
            <a:endParaRPr kumimoji="0" lang="vi-VN" sz="2400" b="0" i="0" u="none" strike="noStrike" kern="0" cap="none" spc="0" normalizeH="0" baseline="0" noProof="0">
              <a:ln>
                <a:noFill/>
              </a:ln>
              <a:solidFill>
                <a:srgbClr val="FFFFFF"/>
              </a:solidFill>
              <a:effectLst/>
              <a:uLnTx/>
              <a:uFillTx/>
              <a:latin typeface="Roboto Black"/>
              <a:ea typeface="Roboto Black"/>
              <a:sym typeface="Roboto Black"/>
            </a:endParaRPr>
          </a:p>
        </p:txBody>
      </p:sp>
      <p:cxnSp>
        <p:nvCxnSpPr>
          <p:cNvPr id="4" name="Google Shape;264;p24">
            <a:extLst>
              <a:ext uri="{FF2B5EF4-FFF2-40B4-BE49-F238E27FC236}">
                <a16:creationId xmlns:a16="http://schemas.microsoft.com/office/drawing/2014/main" id="{73F9CE0B-490E-5041-5AC0-707FB795F5F4}"/>
              </a:ext>
            </a:extLst>
          </p:cNvPr>
          <p:cNvCxnSpPr/>
          <p:nvPr/>
        </p:nvCxnSpPr>
        <p:spPr>
          <a:xfrm>
            <a:off x="-1345410" y="583366"/>
            <a:ext cx="4448400" cy="0"/>
          </a:xfrm>
          <a:prstGeom prst="straightConnector1">
            <a:avLst/>
          </a:prstGeom>
          <a:noFill/>
          <a:ln w="9525" cap="flat" cmpd="sng">
            <a:solidFill>
              <a:srgbClr val="48FFD5"/>
            </a:solidFill>
            <a:prstDash val="solid"/>
            <a:round/>
            <a:headEnd type="none" w="med" len="med"/>
            <a:tailEnd type="none" w="med" len="med"/>
          </a:ln>
        </p:spPr>
      </p:cxnSp>
      <p:pic>
        <p:nvPicPr>
          <p:cNvPr id="5" name="Picture 4">
            <a:extLst>
              <a:ext uri="{FF2B5EF4-FFF2-40B4-BE49-F238E27FC236}">
                <a16:creationId xmlns:a16="http://schemas.microsoft.com/office/drawing/2014/main" id="{75E53DAA-3BB0-4EAB-527A-D46FB8CA76DB}"/>
              </a:ext>
            </a:extLst>
          </p:cNvPr>
          <p:cNvPicPr>
            <a:picLocks noChangeAspect="1"/>
          </p:cNvPicPr>
          <p:nvPr/>
        </p:nvPicPr>
        <p:blipFill>
          <a:blip r:embed="rId3"/>
          <a:stretch>
            <a:fillRect/>
          </a:stretch>
        </p:blipFill>
        <p:spPr>
          <a:xfrm>
            <a:off x="93874" y="974127"/>
            <a:ext cx="8956251" cy="3742255"/>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101DDA55-08BB-147A-4E3D-D164472DADA4}"/>
              </a:ext>
            </a:extLst>
          </p:cNvPr>
          <p:cNvSpPr txBox="1"/>
          <p:nvPr/>
        </p:nvSpPr>
        <p:spPr>
          <a:xfrm>
            <a:off x="3472980" y="4700823"/>
            <a:ext cx="2198038" cy="369332"/>
          </a:xfrm>
          <a:prstGeom prst="rect">
            <a:avLst/>
          </a:prstGeom>
          <a:noFill/>
        </p:spPr>
        <p:txBody>
          <a:bodyPr wrap="none" rtlCol="0">
            <a:spAutoFit/>
          </a:bodyPr>
          <a:lstStyle/>
          <a:p>
            <a:r>
              <a:rPr lang="vi-VN" sz="1800">
                <a:solidFill>
                  <a:schemeClr val="bg1"/>
                </a:solidFill>
              </a:rPr>
              <a:t>Giao diện trang chủ</a:t>
            </a:r>
            <a:endParaRPr lang="en-US" sz="1800">
              <a:solidFill>
                <a:schemeClr val="bg1"/>
              </a:solidFill>
            </a:endParaRPr>
          </a:p>
        </p:txBody>
      </p:sp>
    </p:spTree>
    <p:extLst>
      <p:ext uri="{BB962C8B-B14F-4D97-AF65-F5344CB8AC3E}">
        <p14:creationId xmlns:p14="http://schemas.microsoft.com/office/powerpoint/2010/main" val="25982703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6" name="Picture 5">
            <a:extLst>
              <a:ext uri="{FF2B5EF4-FFF2-40B4-BE49-F238E27FC236}">
                <a16:creationId xmlns:a16="http://schemas.microsoft.com/office/drawing/2014/main" id="{747A5B34-C543-FB95-1CC1-1E2BBFBF193D}"/>
              </a:ext>
            </a:extLst>
          </p:cNvPr>
          <p:cNvPicPr>
            <a:picLocks noChangeAspect="1"/>
          </p:cNvPicPr>
          <p:nvPr/>
        </p:nvPicPr>
        <p:blipFill>
          <a:blip r:embed="rId3"/>
          <a:stretch>
            <a:fillRect/>
          </a:stretch>
        </p:blipFill>
        <p:spPr>
          <a:xfrm>
            <a:off x="188762" y="646735"/>
            <a:ext cx="8766476" cy="38500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902736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5" name="Picture 4">
            <a:extLst>
              <a:ext uri="{FF2B5EF4-FFF2-40B4-BE49-F238E27FC236}">
                <a16:creationId xmlns:a16="http://schemas.microsoft.com/office/drawing/2014/main" id="{CA77A9A5-71FA-3025-EAE6-EBEDE5E9DEFD}"/>
              </a:ext>
            </a:extLst>
          </p:cNvPr>
          <p:cNvPicPr>
            <a:picLocks noChangeAspect="1"/>
          </p:cNvPicPr>
          <p:nvPr/>
        </p:nvPicPr>
        <p:blipFill>
          <a:blip r:embed="rId3"/>
          <a:stretch>
            <a:fillRect/>
          </a:stretch>
        </p:blipFill>
        <p:spPr>
          <a:xfrm>
            <a:off x="810896" y="253117"/>
            <a:ext cx="7522208" cy="4241236"/>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F344EE9B-8EC2-C1E0-705F-EBCE35424CC1}"/>
              </a:ext>
            </a:extLst>
          </p:cNvPr>
          <p:cNvSpPr txBox="1"/>
          <p:nvPr/>
        </p:nvSpPr>
        <p:spPr>
          <a:xfrm>
            <a:off x="2716364" y="4637563"/>
            <a:ext cx="3647152" cy="369332"/>
          </a:xfrm>
          <a:prstGeom prst="rect">
            <a:avLst/>
          </a:prstGeom>
          <a:noFill/>
        </p:spPr>
        <p:txBody>
          <a:bodyPr wrap="none" rtlCol="0">
            <a:spAutoFit/>
          </a:bodyPr>
          <a:lstStyle/>
          <a:p>
            <a:r>
              <a:rPr lang="vi-VN" sz="1800">
                <a:solidFill>
                  <a:schemeClr val="bg1"/>
                </a:solidFill>
              </a:rPr>
              <a:t>Giao diện đăng nhập quản trị viên</a:t>
            </a:r>
            <a:endParaRPr lang="en-US" sz="1800">
              <a:solidFill>
                <a:schemeClr val="bg1"/>
              </a:solidFill>
            </a:endParaRPr>
          </a:p>
        </p:txBody>
      </p:sp>
    </p:spTree>
    <p:extLst>
      <p:ext uri="{BB962C8B-B14F-4D97-AF65-F5344CB8AC3E}">
        <p14:creationId xmlns:p14="http://schemas.microsoft.com/office/powerpoint/2010/main" val="24765053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7" name="TextBox 6">
            <a:extLst>
              <a:ext uri="{FF2B5EF4-FFF2-40B4-BE49-F238E27FC236}">
                <a16:creationId xmlns:a16="http://schemas.microsoft.com/office/drawing/2014/main" id="{F344EE9B-8EC2-C1E0-705F-EBCE35424CC1}"/>
              </a:ext>
            </a:extLst>
          </p:cNvPr>
          <p:cNvSpPr txBox="1"/>
          <p:nvPr/>
        </p:nvSpPr>
        <p:spPr>
          <a:xfrm>
            <a:off x="2912727" y="4414002"/>
            <a:ext cx="3147015" cy="369332"/>
          </a:xfrm>
          <a:prstGeom prst="rect">
            <a:avLst/>
          </a:prstGeom>
          <a:noFill/>
        </p:spPr>
        <p:txBody>
          <a:bodyPr wrap="none" rtlCol="0">
            <a:spAutoFit/>
          </a:bodyPr>
          <a:lstStyle/>
          <a:p>
            <a:r>
              <a:rPr lang="vi-VN" sz="1800">
                <a:solidFill>
                  <a:schemeClr val="bg1"/>
                </a:solidFill>
              </a:rPr>
              <a:t>Giao diện quản trị sản phẩm</a:t>
            </a:r>
            <a:endParaRPr lang="en-US" sz="1800">
              <a:solidFill>
                <a:schemeClr val="bg1"/>
              </a:solidFill>
            </a:endParaRPr>
          </a:p>
        </p:txBody>
      </p:sp>
      <p:pic>
        <p:nvPicPr>
          <p:cNvPr id="6" name="Picture 5">
            <a:extLst>
              <a:ext uri="{FF2B5EF4-FFF2-40B4-BE49-F238E27FC236}">
                <a16:creationId xmlns:a16="http://schemas.microsoft.com/office/drawing/2014/main" id="{98DE6D95-719B-E1E8-EE75-611C70855BDC}"/>
              </a:ext>
            </a:extLst>
          </p:cNvPr>
          <p:cNvPicPr>
            <a:picLocks noChangeAspect="1"/>
          </p:cNvPicPr>
          <p:nvPr/>
        </p:nvPicPr>
        <p:blipFill>
          <a:blip r:embed="rId3"/>
          <a:stretch>
            <a:fillRect/>
          </a:stretch>
        </p:blipFill>
        <p:spPr>
          <a:xfrm>
            <a:off x="86019" y="466281"/>
            <a:ext cx="8971962" cy="37871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644363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7" name="TextBox 6">
            <a:extLst>
              <a:ext uri="{FF2B5EF4-FFF2-40B4-BE49-F238E27FC236}">
                <a16:creationId xmlns:a16="http://schemas.microsoft.com/office/drawing/2014/main" id="{F344EE9B-8EC2-C1E0-705F-EBCE35424CC1}"/>
              </a:ext>
            </a:extLst>
          </p:cNvPr>
          <p:cNvSpPr txBox="1"/>
          <p:nvPr/>
        </p:nvSpPr>
        <p:spPr>
          <a:xfrm>
            <a:off x="2998492" y="4574829"/>
            <a:ext cx="3348994" cy="369332"/>
          </a:xfrm>
          <a:prstGeom prst="rect">
            <a:avLst/>
          </a:prstGeom>
          <a:noFill/>
        </p:spPr>
        <p:txBody>
          <a:bodyPr wrap="none" rtlCol="0">
            <a:spAutoFit/>
          </a:bodyPr>
          <a:lstStyle/>
          <a:p>
            <a:r>
              <a:rPr lang="vi-VN" sz="1800">
                <a:solidFill>
                  <a:schemeClr val="bg1"/>
                </a:solidFill>
              </a:rPr>
              <a:t>Giao diện thêm sản phẩm mới</a:t>
            </a:r>
            <a:endParaRPr lang="en-US" sz="1800">
              <a:solidFill>
                <a:schemeClr val="bg1"/>
              </a:solidFill>
            </a:endParaRPr>
          </a:p>
        </p:txBody>
      </p:sp>
      <p:pic>
        <p:nvPicPr>
          <p:cNvPr id="4" name="Picture 3">
            <a:extLst>
              <a:ext uri="{FF2B5EF4-FFF2-40B4-BE49-F238E27FC236}">
                <a16:creationId xmlns:a16="http://schemas.microsoft.com/office/drawing/2014/main" id="{1EACCE96-EF65-4929-7729-E0EA8AA90FA6}"/>
              </a:ext>
            </a:extLst>
          </p:cNvPr>
          <p:cNvPicPr>
            <a:picLocks noChangeAspect="1"/>
          </p:cNvPicPr>
          <p:nvPr/>
        </p:nvPicPr>
        <p:blipFill>
          <a:blip r:embed="rId3"/>
          <a:stretch>
            <a:fillRect/>
          </a:stretch>
        </p:blipFill>
        <p:spPr>
          <a:xfrm>
            <a:off x="949745" y="199339"/>
            <a:ext cx="7468781" cy="43609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616874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7" name="TextBox 6">
            <a:extLst>
              <a:ext uri="{FF2B5EF4-FFF2-40B4-BE49-F238E27FC236}">
                <a16:creationId xmlns:a16="http://schemas.microsoft.com/office/drawing/2014/main" id="{F344EE9B-8EC2-C1E0-705F-EBCE35424CC1}"/>
              </a:ext>
            </a:extLst>
          </p:cNvPr>
          <p:cNvSpPr txBox="1"/>
          <p:nvPr/>
        </p:nvSpPr>
        <p:spPr>
          <a:xfrm>
            <a:off x="3212344" y="4574829"/>
            <a:ext cx="3262432" cy="369332"/>
          </a:xfrm>
          <a:prstGeom prst="rect">
            <a:avLst/>
          </a:prstGeom>
          <a:noFill/>
        </p:spPr>
        <p:txBody>
          <a:bodyPr wrap="none" rtlCol="0">
            <a:spAutoFit/>
          </a:bodyPr>
          <a:lstStyle/>
          <a:p>
            <a:r>
              <a:rPr lang="vi-VN" sz="1800">
                <a:solidFill>
                  <a:schemeClr val="bg1"/>
                </a:solidFill>
              </a:rPr>
              <a:t>Giao diện cập nhật sản phẩm</a:t>
            </a:r>
            <a:endParaRPr lang="en-US" sz="1800">
              <a:solidFill>
                <a:schemeClr val="bg1"/>
              </a:solidFill>
            </a:endParaRPr>
          </a:p>
        </p:txBody>
      </p:sp>
      <p:pic>
        <p:nvPicPr>
          <p:cNvPr id="5" name="Picture 4">
            <a:extLst>
              <a:ext uri="{FF2B5EF4-FFF2-40B4-BE49-F238E27FC236}">
                <a16:creationId xmlns:a16="http://schemas.microsoft.com/office/drawing/2014/main" id="{FD0D8862-36BA-9C17-71DC-9BF094C043B4}"/>
              </a:ext>
            </a:extLst>
          </p:cNvPr>
          <p:cNvPicPr>
            <a:picLocks noChangeAspect="1"/>
          </p:cNvPicPr>
          <p:nvPr/>
        </p:nvPicPr>
        <p:blipFill>
          <a:blip r:embed="rId3"/>
          <a:stretch>
            <a:fillRect/>
          </a:stretch>
        </p:blipFill>
        <p:spPr>
          <a:xfrm>
            <a:off x="903799" y="79749"/>
            <a:ext cx="7628143" cy="44950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445996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7" name="TextBox 6">
            <a:extLst>
              <a:ext uri="{FF2B5EF4-FFF2-40B4-BE49-F238E27FC236}">
                <a16:creationId xmlns:a16="http://schemas.microsoft.com/office/drawing/2014/main" id="{F344EE9B-8EC2-C1E0-705F-EBCE35424CC1}"/>
              </a:ext>
            </a:extLst>
          </p:cNvPr>
          <p:cNvSpPr txBox="1"/>
          <p:nvPr/>
        </p:nvSpPr>
        <p:spPr>
          <a:xfrm>
            <a:off x="3212344" y="4574829"/>
            <a:ext cx="2980303" cy="369332"/>
          </a:xfrm>
          <a:prstGeom prst="rect">
            <a:avLst/>
          </a:prstGeom>
          <a:noFill/>
        </p:spPr>
        <p:txBody>
          <a:bodyPr wrap="none" rtlCol="0">
            <a:spAutoFit/>
          </a:bodyPr>
          <a:lstStyle/>
          <a:p>
            <a:r>
              <a:rPr lang="vi-VN" sz="1800">
                <a:solidFill>
                  <a:schemeClr val="bg1"/>
                </a:solidFill>
              </a:rPr>
              <a:t>Giao diện chi tiết sản phẩm</a:t>
            </a:r>
            <a:endParaRPr lang="en-US" sz="1800">
              <a:solidFill>
                <a:schemeClr val="bg1"/>
              </a:solidFill>
            </a:endParaRPr>
          </a:p>
        </p:txBody>
      </p:sp>
      <p:pic>
        <p:nvPicPr>
          <p:cNvPr id="4" name="Picture 3">
            <a:extLst>
              <a:ext uri="{FF2B5EF4-FFF2-40B4-BE49-F238E27FC236}">
                <a16:creationId xmlns:a16="http://schemas.microsoft.com/office/drawing/2014/main" id="{EFC37699-78BA-8B11-95AF-77FAF6D7A45B}"/>
              </a:ext>
            </a:extLst>
          </p:cNvPr>
          <p:cNvPicPr>
            <a:picLocks noChangeAspect="1"/>
          </p:cNvPicPr>
          <p:nvPr/>
        </p:nvPicPr>
        <p:blipFill>
          <a:blip r:embed="rId3"/>
          <a:stretch>
            <a:fillRect/>
          </a:stretch>
        </p:blipFill>
        <p:spPr>
          <a:xfrm>
            <a:off x="899650" y="140396"/>
            <a:ext cx="7639665" cy="433567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429029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t>Nội dung chính</a:t>
            </a:r>
            <a:endParaRPr/>
          </a:p>
        </p:txBody>
      </p:sp>
      <p:sp>
        <p:nvSpPr>
          <p:cNvPr id="220" name="Google Shape;220;p23"/>
          <p:cNvSpPr txBox="1">
            <a:spLocks noGrp="1"/>
          </p:cNvSpPr>
          <p:nvPr>
            <p:ph type="title" idx="2"/>
          </p:nvPr>
        </p:nvSpPr>
        <p:spPr>
          <a:xfrm>
            <a:off x="3884762" y="3611081"/>
            <a:ext cx="57193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04</a:t>
            </a:r>
            <a:endParaRPr>
              <a:solidFill>
                <a:schemeClr val="accent1"/>
              </a:solidFill>
            </a:endParaRPr>
          </a:p>
        </p:txBody>
      </p:sp>
      <p:sp>
        <p:nvSpPr>
          <p:cNvPr id="226" name="Google Shape;226;p23"/>
          <p:cNvSpPr txBox="1">
            <a:spLocks noGrp="1"/>
          </p:cNvSpPr>
          <p:nvPr>
            <p:ph type="title" idx="8"/>
          </p:nvPr>
        </p:nvSpPr>
        <p:spPr>
          <a:xfrm>
            <a:off x="2168980" y="1789467"/>
            <a:ext cx="571928"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01</a:t>
            </a:r>
            <a:endParaRPr>
              <a:solidFill>
                <a:schemeClr val="accent1"/>
              </a:solidFill>
            </a:endParaRPr>
          </a:p>
        </p:txBody>
      </p:sp>
      <p:sp>
        <p:nvSpPr>
          <p:cNvPr id="228" name="Google Shape;228;p23"/>
          <p:cNvSpPr txBox="1">
            <a:spLocks noGrp="1"/>
          </p:cNvSpPr>
          <p:nvPr>
            <p:ph type="title" idx="13"/>
          </p:nvPr>
        </p:nvSpPr>
        <p:spPr>
          <a:xfrm>
            <a:off x="2740908" y="2397881"/>
            <a:ext cx="571928"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02</a:t>
            </a:r>
            <a:endParaRPr>
              <a:solidFill>
                <a:schemeClr val="accent1"/>
              </a:solidFill>
            </a:endParaRPr>
          </a:p>
        </p:txBody>
      </p:sp>
      <p:sp>
        <p:nvSpPr>
          <p:cNvPr id="230" name="Google Shape;230;p23"/>
          <p:cNvSpPr txBox="1">
            <a:spLocks noGrp="1"/>
          </p:cNvSpPr>
          <p:nvPr>
            <p:ph type="title" idx="15"/>
          </p:nvPr>
        </p:nvSpPr>
        <p:spPr>
          <a:xfrm>
            <a:off x="3312836" y="3004481"/>
            <a:ext cx="571928"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03</a:t>
            </a:r>
            <a:endParaRPr>
              <a:solidFill>
                <a:schemeClr val="accent1"/>
              </a:solidFill>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71" name="Google Shape;109;p22">
            <a:extLst>
              <a:ext uri="{FF2B5EF4-FFF2-40B4-BE49-F238E27FC236}">
                <a16:creationId xmlns:a16="http://schemas.microsoft.com/office/drawing/2014/main" id="{5AF572BD-784D-28C1-A859-CB4562746A80}"/>
              </a:ext>
            </a:extLst>
          </p:cNvPr>
          <p:cNvSpPr txBox="1">
            <a:spLocks/>
          </p:cNvSpPr>
          <p:nvPr/>
        </p:nvSpPr>
        <p:spPr>
          <a:xfrm>
            <a:off x="9287583" y="3727459"/>
            <a:ext cx="3090256" cy="49022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l"/>
            <a:r>
              <a:rPr lang="vi-VN" sz="2400">
                <a:solidFill>
                  <a:schemeClr val="bg1"/>
                </a:solidFill>
              </a:rPr>
              <a:t>Kết luận</a:t>
            </a:r>
          </a:p>
        </p:txBody>
      </p:sp>
      <p:cxnSp>
        <p:nvCxnSpPr>
          <p:cNvPr id="74" name="Google Shape;257;p23">
            <a:extLst>
              <a:ext uri="{FF2B5EF4-FFF2-40B4-BE49-F238E27FC236}">
                <a16:creationId xmlns:a16="http://schemas.microsoft.com/office/drawing/2014/main" id="{95099394-0A20-B590-1F94-E6A3EEE46970}"/>
              </a:ext>
            </a:extLst>
          </p:cNvPr>
          <p:cNvCxnSpPr>
            <a:cxnSpLocks/>
          </p:cNvCxnSpPr>
          <p:nvPr/>
        </p:nvCxnSpPr>
        <p:spPr>
          <a:xfrm>
            <a:off x="634181" y="799408"/>
            <a:ext cx="0" cy="2448232"/>
          </a:xfrm>
          <a:prstGeom prst="straightConnector1">
            <a:avLst/>
          </a:prstGeom>
          <a:noFill/>
          <a:ln w="9525" cap="flat" cmpd="sng">
            <a:solidFill>
              <a:srgbClr val="48FFD5"/>
            </a:solidFill>
            <a:prstDash val="solid"/>
            <a:round/>
            <a:headEnd type="none" w="med" len="med"/>
            <a:tailEnd type="none" w="med" len="med"/>
          </a:ln>
        </p:spPr>
      </p:cxnSp>
      <p:cxnSp>
        <p:nvCxnSpPr>
          <p:cNvPr id="79" name="Google Shape;257;p23">
            <a:extLst>
              <a:ext uri="{FF2B5EF4-FFF2-40B4-BE49-F238E27FC236}">
                <a16:creationId xmlns:a16="http://schemas.microsoft.com/office/drawing/2014/main" id="{3F9CAD01-DC9A-CE02-B8A5-D734B64354C4}"/>
              </a:ext>
            </a:extLst>
          </p:cNvPr>
          <p:cNvCxnSpPr>
            <a:cxnSpLocks/>
          </p:cNvCxnSpPr>
          <p:nvPr/>
        </p:nvCxnSpPr>
        <p:spPr>
          <a:xfrm>
            <a:off x="587478" y="1002890"/>
            <a:ext cx="0" cy="1261524"/>
          </a:xfrm>
          <a:prstGeom prst="straightConnector1">
            <a:avLst/>
          </a:prstGeom>
          <a:noFill/>
          <a:ln w="9525" cap="flat" cmpd="sng">
            <a:solidFill>
              <a:srgbClr val="48FFD5"/>
            </a:solidFill>
            <a:prstDash val="solid"/>
            <a:round/>
            <a:headEnd type="none" w="med" len="med"/>
            <a:tailEnd type="none" w="med" len="med"/>
          </a:ln>
        </p:spPr>
      </p:cxnSp>
      <p:sp>
        <p:nvSpPr>
          <p:cNvPr id="81" name="Google Shape;109;p22">
            <a:extLst>
              <a:ext uri="{FF2B5EF4-FFF2-40B4-BE49-F238E27FC236}">
                <a16:creationId xmlns:a16="http://schemas.microsoft.com/office/drawing/2014/main" id="{01FBBDFE-017E-C6CD-0193-7BAE704ABD32}"/>
              </a:ext>
            </a:extLst>
          </p:cNvPr>
          <p:cNvSpPr txBox="1">
            <a:spLocks/>
          </p:cNvSpPr>
          <p:nvPr/>
        </p:nvSpPr>
        <p:spPr>
          <a:xfrm>
            <a:off x="9287583" y="1902128"/>
            <a:ext cx="3090256" cy="49022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l"/>
            <a:r>
              <a:rPr lang="vi-VN" sz="2400">
                <a:solidFill>
                  <a:schemeClr val="bg1"/>
                </a:solidFill>
              </a:rPr>
              <a:t>Giới thiệu tổng quan</a:t>
            </a:r>
          </a:p>
        </p:txBody>
      </p:sp>
      <p:sp>
        <p:nvSpPr>
          <p:cNvPr id="82" name="Google Shape;109;p22">
            <a:extLst>
              <a:ext uri="{FF2B5EF4-FFF2-40B4-BE49-F238E27FC236}">
                <a16:creationId xmlns:a16="http://schemas.microsoft.com/office/drawing/2014/main" id="{F652EE74-84DF-A626-67EE-6BCA08A6F837}"/>
              </a:ext>
            </a:extLst>
          </p:cNvPr>
          <p:cNvSpPr txBox="1">
            <a:spLocks/>
          </p:cNvSpPr>
          <p:nvPr/>
        </p:nvSpPr>
        <p:spPr>
          <a:xfrm>
            <a:off x="9287583" y="2511493"/>
            <a:ext cx="3090256" cy="49022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l"/>
            <a:r>
              <a:rPr lang="vi-VN" sz="2400">
                <a:solidFill>
                  <a:schemeClr val="bg1"/>
                </a:solidFill>
              </a:rPr>
              <a:t>Phân tích hệ thống</a:t>
            </a:r>
          </a:p>
        </p:txBody>
      </p:sp>
      <p:sp>
        <p:nvSpPr>
          <p:cNvPr id="84" name="Google Shape;109;p22">
            <a:extLst>
              <a:ext uri="{FF2B5EF4-FFF2-40B4-BE49-F238E27FC236}">
                <a16:creationId xmlns:a16="http://schemas.microsoft.com/office/drawing/2014/main" id="{0E537DDD-2609-1061-6AC9-3ABBA8E9A8B0}"/>
              </a:ext>
            </a:extLst>
          </p:cNvPr>
          <p:cNvSpPr txBox="1">
            <a:spLocks/>
          </p:cNvSpPr>
          <p:nvPr/>
        </p:nvSpPr>
        <p:spPr>
          <a:xfrm>
            <a:off x="9287583" y="3120858"/>
            <a:ext cx="3090256" cy="49022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l"/>
            <a:r>
              <a:rPr lang="vi-VN" sz="2400">
                <a:solidFill>
                  <a:schemeClr val="bg1"/>
                </a:solidFill>
              </a:rPr>
              <a:t>Xây dựng hệ thống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fill="hold" grpId="0" nodeType="withEffect" p14:presetBounceEnd="50000">
                                      <p:stCondLst>
                                        <p:cond delay="0"/>
                                      </p:stCondLst>
                                      <p:childTnLst>
                                        <p:animMotion origin="layout" path="M 1.38889E-6 -3.95062E-6 L -0.68455 -3.95062E-6 " pathEditMode="relative" rAng="0" ptsTypes="AA" p14:bounceEnd="50000">
                                          <p:cBhvr>
                                            <p:cTn id="6" dur="2000" fill="hold"/>
                                            <p:tgtEl>
                                              <p:spTgt spid="81"/>
                                            </p:tgtEl>
                                            <p:attrNameLst>
                                              <p:attrName>ppt_x</p:attrName>
                                              <p:attrName>ppt_y</p:attrName>
                                            </p:attrNameLst>
                                          </p:cBhvr>
                                          <p:rCtr x="-34236" y="0"/>
                                        </p:animMotion>
                                      </p:childTnLst>
                                    </p:cTn>
                                  </p:par>
                                  <p:par>
                                    <p:cTn id="7" presetID="35" presetClass="path" presetSubtype="0" accel="50000" fill="hold" grpId="0" nodeType="withEffect" p14:presetBounceEnd="50000">
                                      <p:stCondLst>
                                        <p:cond delay="0"/>
                                      </p:stCondLst>
                                      <p:childTnLst>
                                        <p:animMotion origin="layout" path="M 1.38889E-6 -2.46914E-6 L -0.62083 -0.00092 " pathEditMode="relative" rAng="0" ptsTypes="AA" p14:bounceEnd="50000">
                                          <p:cBhvr>
                                            <p:cTn id="8" dur="2000" fill="hold"/>
                                            <p:tgtEl>
                                              <p:spTgt spid="82"/>
                                            </p:tgtEl>
                                            <p:attrNameLst>
                                              <p:attrName>ppt_x</p:attrName>
                                              <p:attrName>ppt_y</p:attrName>
                                            </p:attrNameLst>
                                          </p:cBhvr>
                                          <p:rCtr x="-31042" y="-62"/>
                                        </p:animMotion>
                                      </p:childTnLst>
                                    </p:cTn>
                                  </p:par>
                                  <p:par>
                                    <p:cTn id="9" presetID="35" presetClass="path" presetSubtype="0" accel="50000" fill="hold" grpId="0" nodeType="withEffect" p14:presetBounceEnd="50000">
                                      <p:stCondLst>
                                        <p:cond delay="0"/>
                                      </p:stCondLst>
                                      <p:childTnLst>
                                        <p:animMotion origin="layout" path="M 1.38889E-6 -9.87654E-7 L -0.55972 -0.00062 " pathEditMode="relative" rAng="0" ptsTypes="AA" p14:bounceEnd="50000">
                                          <p:cBhvr>
                                            <p:cTn id="10" dur="2000" fill="hold"/>
                                            <p:tgtEl>
                                              <p:spTgt spid="84"/>
                                            </p:tgtEl>
                                            <p:attrNameLst>
                                              <p:attrName>ppt_x</p:attrName>
                                              <p:attrName>ppt_y</p:attrName>
                                            </p:attrNameLst>
                                          </p:cBhvr>
                                          <p:rCtr x="-27986" y="-31"/>
                                        </p:animMotion>
                                      </p:childTnLst>
                                    </p:cTn>
                                  </p:par>
                                  <p:par>
                                    <p:cTn id="11" presetID="35" presetClass="path" presetSubtype="0" accel="50000" fill="hold" grpId="0" nodeType="withEffect" p14:presetBounceEnd="50000">
                                      <p:stCondLst>
                                        <p:cond delay="0"/>
                                      </p:stCondLst>
                                      <p:childTnLst>
                                        <p:animMotion origin="layout" path="M 1.38889E-6 -2.22222E-6 L -0.51354 0.00216 " pathEditMode="relative" rAng="0" ptsTypes="AA" p14:bounceEnd="50000">
                                          <p:cBhvr>
                                            <p:cTn id="12" dur="2000" fill="hold"/>
                                            <p:tgtEl>
                                              <p:spTgt spid="71"/>
                                            </p:tgtEl>
                                            <p:attrNameLst>
                                              <p:attrName>ppt_x</p:attrName>
                                              <p:attrName>ppt_y</p:attrName>
                                            </p:attrNameLst>
                                          </p:cBhvr>
                                          <p:rCtr x="-25677"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81" grpId="0"/>
          <p:bldP spid="82" grpId="0"/>
          <p:bldP spid="8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fill="hold" grpId="0" nodeType="withEffect">
                                      <p:stCondLst>
                                        <p:cond delay="0"/>
                                      </p:stCondLst>
                                      <p:childTnLst>
                                        <p:animMotion origin="layout" path="M 1.38889E-6 -3.95062E-6 L -0.68455 -3.95062E-6 " pathEditMode="relative" rAng="0" ptsTypes="AA">
                                          <p:cBhvr>
                                            <p:cTn id="6" dur="2000" fill="hold"/>
                                            <p:tgtEl>
                                              <p:spTgt spid="81"/>
                                            </p:tgtEl>
                                            <p:attrNameLst>
                                              <p:attrName>ppt_x</p:attrName>
                                              <p:attrName>ppt_y</p:attrName>
                                            </p:attrNameLst>
                                          </p:cBhvr>
                                          <p:rCtr x="-34236" y="0"/>
                                        </p:animMotion>
                                      </p:childTnLst>
                                    </p:cTn>
                                  </p:par>
                                  <p:par>
                                    <p:cTn id="7" presetID="35" presetClass="path" presetSubtype="0" accel="50000" fill="hold" grpId="0" nodeType="withEffect">
                                      <p:stCondLst>
                                        <p:cond delay="0"/>
                                      </p:stCondLst>
                                      <p:childTnLst>
                                        <p:animMotion origin="layout" path="M 1.38889E-6 -2.46914E-6 L -0.62083 -0.00092 " pathEditMode="relative" rAng="0" ptsTypes="AA">
                                          <p:cBhvr>
                                            <p:cTn id="8" dur="2000" fill="hold"/>
                                            <p:tgtEl>
                                              <p:spTgt spid="82"/>
                                            </p:tgtEl>
                                            <p:attrNameLst>
                                              <p:attrName>ppt_x</p:attrName>
                                              <p:attrName>ppt_y</p:attrName>
                                            </p:attrNameLst>
                                          </p:cBhvr>
                                          <p:rCtr x="-31042" y="-62"/>
                                        </p:animMotion>
                                      </p:childTnLst>
                                    </p:cTn>
                                  </p:par>
                                  <p:par>
                                    <p:cTn id="9" presetID="35" presetClass="path" presetSubtype="0" accel="50000" fill="hold" grpId="0" nodeType="withEffect">
                                      <p:stCondLst>
                                        <p:cond delay="0"/>
                                      </p:stCondLst>
                                      <p:childTnLst>
                                        <p:animMotion origin="layout" path="M 1.38889E-6 -9.87654E-7 L -0.55972 -0.00062 " pathEditMode="relative" rAng="0" ptsTypes="AA">
                                          <p:cBhvr>
                                            <p:cTn id="10" dur="2000" fill="hold"/>
                                            <p:tgtEl>
                                              <p:spTgt spid="84"/>
                                            </p:tgtEl>
                                            <p:attrNameLst>
                                              <p:attrName>ppt_x</p:attrName>
                                              <p:attrName>ppt_y</p:attrName>
                                            </p:attrNameLst>
                                          </p:cBhvr>
                                          <p:rCtr x="-27986" y="-31"/>
                                        </p:animMotion>
                                      </p:childTnLst>
                                    </p:cTn>
                                  </p:par>
                                  <p:par>
                                    <p:cTn id="11" presetID="35" presetClass="path" presetSubtype="0" accel="50000" fill="hold" grpId="0" nodeType="withEffect">
                                      <p:stCondLst>
                                        <p:cond delay="0"/>
                                      </p:stCondLst>
                                      <p:childTnLst>
                                        <p:animMotion origin="layout" path="M 1.38889E-6 -2.22222E-6 L -0.51354 0.00216 " pathEditMode="relative" rAng="0" ptsTypes="AA">
                                          <p:cBhvr>
                                            <p:cTn id="12" dur="2000" fill="hold"/>
                                            <p:tgtEl>
                                              <p:spTgt spid="71"/>
                                            </p:tgtEl>
                                            <p:attrNameLst>
                                              <p:attrName>ppt_x</p:attrName>
                                              <p:attrName>ppt_y</p:attrName>
                                            </p:attrNameLst>
                                          </p:cBhvr>
                                          <p:rCtr x="-25677"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81" grpId="0"/>
          <p:bldP spid="82" grpId="0"/>
          <p:bldP spid="84"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7" name="TextBox 6">
            <a:extLst>
              <a:ext uri="{FF2B5EF4-FFF2-40B4-BE49-F238E27FC236}">
                <a16:creationId xmlns:a16="http://schemas.microsoft.com/office/drawing/2014/main" id="{F344EE9B-8EC2-C1E0-705F-EBCE35424CC1}"/>
              </a:ext>
            </a:extLst>
          </p:cNvPr>
          <p:cNvSpPr txBox="1"/>
          <p:nvPr/>
        </p:nvSpPr>
        <p:spPr>
          <a:xfrm>
            <a:off x="3212344" y="4574829"/>
            <a:ext cx="2685351" cy="369332"/>
          </a:xfrm>
          <a:prstGeom prst="rect">
            <a:avLst/>
          </a:prstGeom>
          <a:noFill/>
        </p:spPr>
        <p:txBody>
          <a:bodyPr wrap="none" rtlCol="0">
            <a:spAutoFit/>
          </a:bodyPr>
          <a:lstStyle/>
          <a:p>
            <a:r>
              <a:rPr lang="vi-VN" sz="1800">
                <a:solidFill>
                  <a:schemeClr val="bg1"/>
                </a:solidFill>
              </a:rPr>
              <a:t>Giao diện xóa sản phẩm</a:t>
            </a:r>
            <a:endParaRPr lang="en-US" sz="1800">
              <a:solidFill>
                <a:schemeClr val="bg1"/>
              </a:solidFill>
            </a:endParaRPr>
          </a:p>
        </p:txBody>
      </p:sp>
      <p:pic>
        <p:nvPicPr>
          <p:cNvPr id="5" name="Picture 4">
            <a:extLst>
              <a:ext uri="{FF2B5EF4-FFF2-40B4-BE49-F238E27FC236}">
                <a16:creationId xmlns:a16="http://schemas.microsoft.com/office/drawing/2014/main" id="{88301E14-FEAC-466F-4C5A-97487CF1D0E7}"/>
              </a:ext>
            </a:extLst>
          </p:cNvPr>
          <p:cNvPicPr>
            <a:picLocks noChangeAspect="1"/>
          </p:cNvPicPr>
          <p:nvPr/>
        </p:nvPicPr>
        <p:blipFill>
          <a:blip r:embed="rId3"/>
          <a:stretch>
            <a:fillRect/>
          </a:stretch>
        </p:blipFill>
        <p:spPr>
          <a:xfrm>
            <a:off x="660668" y="48164"/>
            <a:ext cx="8083653" cy="45266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106038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7" name="TextBox 6">
            <a:extLst>
              <a:ext uri="{FF2B5EF4-FFF2-40B4-BE49-F238E27FC236}">
                <a16:creationId xmlns:a16="http://schemas.microsoft.com/office/drawing/2014/main" id="{F344EE9B-8EC2-C1E0-705F-EBCE35424CC1}"/>
              </a:ext>
            </a:extLst>
          </p:cNvPr>
          <p:cNvSpPr txBox="1"/>
          <p:nvPr/>
        </p:nvSpPr>
        <p:spPr>
          <a:xfrm>
            <a:off x="2927338" y="4596952"/>
            <a:ext cx="3579826" cy="369332"/>
          </a:xfrm>
          <a:prstGeom prst="rect">
            <a:avLst/>
          </a:prstGeom>
          <a:noFill/>
        </p:spPr>
        <p:txBody>
          <a:bodyPr wrap="none" rtlCol="0">
            <a:spAutoFit/>
          </a:bodyPr>
          <a:lstStyle/>
          <a:p>
            <a:r>
              <a:rPr lang="vi-VN" sz="1800">
                <a:solidFill>
                  <a:schemeClr val="bg1"/>
                </a:solidFill>
              </a:rPr>
              <a:t>Giao diện đăng nhập người dùng</a:t>
            </a:r>
            <a:endParaRPr lang="en-US" sz="1800">
              <a:solidFill>
                <a:schemeClr val="bg1"/>
              </a:solidFill>
            </a:endParaRPr>
          </a:p>
        </p:txBody>
      </p:sp>
      <p:pic>
        <p:nvPicPr>
          <p:cNvPr id="4" name="Picture 3">
            <a:extLst>
              <a:ext uri="{FF2B5EF4-FFF2-40B4-BE49-F238E27FC236}">
                <a16:creationId xmlns:a16="http://schemas.microsoft.com/office/drawing/2014/main" id="{9B034192-0985-8E2A-E7BA-79E8175D23AB}"/>
              </a:ext>
            </a:extLst>
          </p:cNvPr>
          <p:cNvPicPr>
            <a:picLocks noChangeAspect="1"/>
          </p:cNvPicPr>
          <p:nvPr/>
        </p:nvPicPr>
        <p:blipFill>
          <a:blip r:embed="rId3"/>
          <a:stretch>
            <a:fillRect/>
          </a:stretch>
        </p:blipFill>
        <p:spPr>
          <a:xfrm>
            <a:off x="844186" y="116676"/>
            <a:ext cx="7746130" cy="43744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962769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7" name="TextBox 6">
            <a:extLst>
              <a:ext uri="{FF2B5EF4-FFF2-40B4-BE49-F238E27FC236}">
                <a16:creationId xmlns:a16="http://schemas.microsoft.com/office/drawing/2014/main" id="{F344EE9B-8EC2-C1E0-705F-EBCE35424CC1}"/>
              </a:ext>
            </a:extLst>
          </p:cNvPr>
          <p:cNvSpPr txBox="1"/>
          <p:nvPr/>
        </p:nvSpPr>
        <p:spPr>
          <a:xfrm>
            <a:off x="2927338" y="4596952"/>
            <a:ext cx="3297698" cy="369332"/>
          </a:xfrm>
          <a:prstGeom prst="rect">
            <a:avLst/>
          </a:prstGeom>
          <a:noFill/>
        </p:spPr>
        <p:txBody>
          <a:bodyPr wrap="none" rtlCol="0">
            <a:spAutoFit/>
          </a:bodyPr>
          <a:lstStyle/>
          <a:p>
            <a:r>
              <a:rPr lang="vi-VN" sz="1800">
                <a:solidFill>
                  <a:schemeClr val="bg1"/>
                </a:solidFill>
              </a:rPr>
              <a:t>Giao diện đăng ký người dùng</a:t>
            </a:r>
            <a:endParaRPr lang="en-US" sz="1800">
              <a:solidFill>
                <a:schemeClr val="bg1"/>
              </a:solidFill>
            </a:endParaRPr>
          </a:p>
        </p:txBody>
      </p:sp>
      <p:pic>
        <p:nvPicPr>
          <p:cNvPr id="5" name="Picture 4">
            <a:extLst>
              <a:ext uri="{FF2B5EF4-FFF2-40B4-BE49-F238E27FC236}">
                <a16:creationId xmlns:a16="http://schemas.microsoft.com/office/drawing/2014/main" id="{8D57B1EA-AC89-B6EC-507C-9B05C2EB7E0B}"/>
              </a:ext>
            </a:extLst>
          </p:cNvPr>
          <p:cNvPicPr>
            <a:picLocks noChangeAspect="1"/>
          </p:cNvPicPr>
          <p:nvPr/>
        </p:nvPicPr>
        <p:blipFill>
          <a:blip r:embed="rId3"/>
          <a:stretch>
            <a:fillRect/>
          </a:stretch>
        </p:blipFill>
        <p:spPr>
          <a:xfrm>
            <a:off x="746867" y="177216"/>
            <a:ext cx="7650265" cy="44404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735375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7" name="TextBox 6">
            <a:extLst>
              <a:ext uri="{FF2B5EF4-FFF2-40B4-BE49-F238E27FC236}">
                <a16:creationId xmlns:a16="http://schemas.microsoft.com/office/drawing/2014/main" id="{F344EE9B-8EC2-C1E0-705F-EBCE35424CC1}"/>
              </a:ext>
            </a:extLst>
          </p:cNvPr>
          <p:cNvSpPr txBox="1"/>
          <p:nvPr/>
        </p:nvSpPr>
        <p:spPr>
          <a:xfrm>
            <a:off x="2174549" y="4595809"/>
            <a:ext cx="4794902" cy="369332"/>
          </a:xfrm>
          <a:prstGeom prst="rect">
            <a:avLst/>
          </a:prstGeom>
          <a:noFill/>
        </p:spPr>
        <p:txBody>
          <a:bodyPr wrap="none" rtlCol="0">
            <a:spAutoFit/>
          </a:bodyPr>
          <a:lstStyle/>
          <a:p>
            <a:r>
              <a:rPr lang="vi-VN" sz="1800">
                <a:solidFill>
                  <a:schemeClr val="bg1"/>
                </a:solidFill>
              </a:rPr>
              <a:t>Giao diện trang chi tiết đơn hàng người dùng</a:t>
            </a:r>
            <a:endParaRPr lang="en-US" sz="1800">
              <a:solidFill>
                <a:schemeClr val="bg1"/>
              </a:solidFill>
            </a:endParaRPr>
          </a:p>
        </p:txBody>
      </p:sp>
      <p:pic>
        <p:nvPicPr>
          <p:cNvPr id="4" name="Picture 3">
            <a:extLst>
              <a:ext uri="{FF2B5EF4-FFF2-40B4-BE49-F238E27FC236}">
                <a16:creationId xmlns:a16="http://schemas.microsoft.com/office/drawing/2014/main" id="{C0B3AB4F-6647-1DA4-5C15-9B9B32CF44EC}"/>
              </a:ext>
            </a:extLst>
          </p:cNvPr>
          <p:cNvPicPr>
            <a:picLocks noChangeAspect="1"/>
          </p:cNvPicPr>
          <p:nvPr/>
        </p:nvPicPr>
        <p:blipFill>
          <a:blip r:embed="rId3"/>
          <a:stretch>
            <a:fillRect/>
          </a:stretch>
        </p:blipFill>
        <p:spPr>
          <a:xfrm>
            <a:off x="382204" y="363025"/>
            <a:ext cx="8379592" cy="41131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180044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7" name="TextBox 6">
            <a:extLst>
              <a:ext uri="{FF2B5EF4-FFF2-40B4-BE49-F238E27FC236}">
                <a16:creationId xmlns:a16="http://schemas.microsoft.com/office/drawing/2014/main" id="{F344EE9B-8EC2-C1E0-705F-EBCE35424CC1}"/>
              </a:ext>
            </a:extLst>
          </p:cNvPr>
          <p:cNvSpPr txBox="1"/>
          <p:nvPr/>
        </p:nvSpPr>
        <p:spPr>
          <a:xfrm>
            <a:off x="2174549" y="4595809"/>
            <a:ext cx="5115503" cy="369332"/>
          </a:xfrm>
          <a:prstGeom prst="rect">
            <a:avLst/>
          </a:prstGeom>
          <a:noFill/>
        </p:spPr>
        <p:txBody>
          <a:bodyPr wrap="none" rtlCol="0">
            <a:spAutoFit/>
          </a:bodyPr>
          <a:lstStyle/>
          <a:p>
            <a:r>
              <a:rPr lang="vi-VN" sz="1800">
                <a:solidFill>
                  <a:schemeClr val="bg1"/>
                </a:solidFill>
              </a:rPr>
              <a:t>Giao diện trang chỉnh sửa đơn hàng người dùng</a:t>
            </a:r>
            <a:endParaRPr lang="en-US" sz="1800">
              <a:solidFill>
                <a:schemeClr val="bg1"/>
              </a:solidFill>
            </a:endParaRPr>
          </a:p>
        </p:txBody>
      </p:sp>
      <p:pic>
        <p:nvPicPr>
          <p:cNvPr id="5" name="Picture 4">
            <a:extLst>
              <a:ext uri="{FF2B5EF4-FFF2-40B4-BE49-F238E27FC236}">
                <a16:creationId xmlns:a16="http://schemas.microsoft.com/office/drawing/2014/main" id="{375B97FC-7E5C-4E3D-402C-3DB47FC0A1CB}"/>
              </a:ext>
            </a:extLst>
          </p:cNvPr>
          <p:cNvPicPr>
            <a:picLocks noChangeAspect="1"/>
          </p:cNvPicPr>
          <p:nvPr/>
        </p:nvPicPr>
        <p:blipFill>
          <a:blip r:embed="rId3"/>
          <a:stretch>
            <a:fillRect/>
          </a:stretch>
        </p:blipFill>
        <p:spPr>
          <a:xfrm>
            <a:off x="340114" y="252412"/>
            <a:ext cx="8545911" cy="41868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13810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7" name="TextBox 6">
            <a:extLst>
              <a:ext uri="{FF2B5EF4-FFF2-40B4-BE49-F238E27FC236}">
                <a16:creationId xmlns:a16="http://schemas.microsoft.com/office/drawing/2014/main" id="{F344EE9B-8EC2-C1E0-705F-EBCE35424CC1}"/>
              </a:ext>
            </a:extLst>
          </p:cNvPr>
          <p:cNvSpPr txBox="1"/>
          <p:nvPr/>
        </p:nvSpPr>
        <p:spPr>
          <a:xfrm>
            <a:off x="2902312" y="4510499"/>
            <a:ext cx="3339376" cy="369332"/>
          </a:xfrm>
          <a:prstGeom prst="rect">
            <a:avLst/>
          </a:prstGeom>
          <a:noFill/>
        </p:spPr>
        <p:txBody>
          <a:bodyPr wrap="none" rtlCol="0">
            <a:spAutoFit/>
          </a:bodyPr>
          <a:lstStyle/>
          <a:p>
            <a:r>
              <a:rPr lang="vi-VN" sz="1800">
                <a:solidFill>
                  <a:schemeClr val="bg1"/>
                </a:solidFill>
              </a:rPr>
              <a:t>Giao diện đặt hàng thành công</a:t>
            </a:r>
            <a:endParaRPr lang="en-US" sz="1800">
              <a:solidFill>
                <a:schemeClr val="bg1"/>
              </a:solidFill>
            </a:endParaRPr>
          </a:p>
        </p:txBody>
      </p:sp>
      <p:pic>
        <p:nvPicPr>
          <p:cNvPr id="6" name="Picture 5">
            <a:extLst>
              <a:ext uri="{FF2B5EF4-FFF2-40B4-BE49-F238E27FC236}">
                <a16:creationId xmlns:a16="http://schemas.microsoft.com/office/drawing/2014/main" id="{37009EC3-67CC-FAE0-7F0B-7F4241B9D111}"/>
              </a:ext>
            </a:extLst>
          </p:cNvPr>
          <p:cNvPicPr>
            <a:picLocks noChangeAspect="1"/>
          </p:cNvPicPr>
          <p:nvPr/>
        </p:nvPicPr>
        <p:blipFill>
          <a:blip r:embed="rId3"/>
          <a:stretch>
            <a:fillRect/>
          </a:stretch>
        </p:blipFill>
        <p:spPr>
          <a:xfrm>
            <a:off x="556260" y="263669"/>
            <a:ext cx="8031480" cy="40782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545801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7" name="TextBox 6">
            <a:extLst>
              <a:ext uri="{FF2B5EF4-FFF2-40B4-BE49-F238E27FC236}">
                <a16:creationId xmlns:a16="http://schemas.microsoft.com/office/drawing/2014/main" id="{F344EE9B-8EC2-C1E0-705F-EBCE35424CC1}"/>
              </a:ext>
            </a:extLst>
          </p:cNvPr>
          <p:cNvSpPr txBox="1"/>
          <p:nvPr/>
        </p:nvSpPr>
        <p:spPr>
          <a:xfrm>
            <a:off x="2902312" y="4510499"/>
            <a:ext cx="3643946" cy="369332"/>
          </a:xfrm>
          <a:prstGeom prst="rect">
            <a:avLst/>
          </a:prstGeom>
          <a:noFill/>
        </p:spPr>
        <p:txBody>
          <a:bodyPr wrap="none" rtlCol="0">
            <a:spAutoFit/>
          </a:bodyPr>
          <a:lstStyle/>
          <a:p>
            <a:r>
              <a:rPr lang="vi-VN" sz="1800">
                <a:solidFill>
                  <a:schemeClr val="bg1"/>
                </a:solidFill>
              </a:rPr>
              <a:t>Giao diện trang quản trị đơn hàng</a:t>
            </a:r>
            <a:endParaRPr lang="en-US" sz="1800">
              <a:solidFill>
                <a:schemeClr val="bg1"/>
              </a:solidFill>
            </a:endParaRPr>
          </a:p>
        </p:txBody>
      </p:sp>
      <p:pic>
        <p:nvPicPr>
          <p:cNvPr id="4" name="Picture 3">
            <a:extLst>
              <a:ext uri="{FF2B5EF4-FFF2-40B4-BE49-F238E27FC236}">
                <a16:creationId xmlns:a16="http://schemas.microsoft.com/office/drawing/2014/main" id="{665B0260-382D-C163-1DE3-C47F7C9C3F0E}"/>
              </a:ext>
            </a:extLst>
          </p:cNvPr>
          <p:cNvPicPr>
            <a:picLocks noChangeAspect="1"/>
          </p:cNvPicPr>
          <p:nvPr/>
        </p:nvPicPr>
        <p:blipFill>
          <a:blip r:embed="rId3"/>
          <a:stretch>
            <a:fillRect/>
          </a:stretch>
        </p:blipFill>
        <p:spPr>
          <a:xfrm>
            <a:off x="658767" y="336458"/>
            <a:ext cx="7932167" cy="40048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214515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7" name="TextBox 6">
            <a:extLst>
              <a:ext uri="{FF2B5EF4-FFF2-40B4-BE49-F238E27FC236}">
                <a16:creationId xmlns:a16="http://schemas.microsoft.com/office/drawing/2014/main" id="{F344EE9B-8EC2-C1E0-705F-EBCE35424CC1}"/>
              </a:ext>
            </a:extLst>
          </p:cNvPr>
          <p:cNvSpPr txBox="1"/>
          <p:nvPr/>
        </p:nvSpPr>
        <p:spPr>
          <a:xfrm>
            <a:off x="2987271" y="4625264"/>
            <a:ext cx="3169457" cy="369332"/>
          </a:xfrm>
          <a:prstGeom prst="rect">
            <a:avLst/>
          </a:prstGeom>
          <a:noFill/>
        </p:spPr>
        <p:txBody>
          <a:bodyPr wrap="none" rtlCol="0">
            <a:spAutoFit/>
          </a:bodyPr>
          <a:lstStyle/>
          <a:p>
            <a:r>
              <a:rPr lang="vi-VN" sz="1800">
                <a:solidFill>
                  <a:schemeClr val="bg1"/>
                </a:solidFill>
              </a:rPr>
              <a:t>Giao diện cập nhật đơn hàng</a:t>
            </a:r>
            <a:endParaRPr lang="en-US" sz="1800">
              <a:solidFill>
                <a:schemeClr val="bg1"/>
              </a:solidFill>
            </a:endParaRPr>
          </a:p>
        </p:txBody>
      </p:sp>
      <p:pic>
        <p:nvPicPr>
          <p:cNvPr id="5" name="Picture 4">
            <a:extLst>
              <a:ext uri="{FF2B5EF4-FFF2-40B4-BE49-F238E27FC236}">
                <a16:creationId xmlns:a16="http://schemas.microsoft.com/office/drawing/2014/main" id="{A684D827-E0AD-B9FB-BFA9-551C9B12E687}"/>
              </a:ext>
            </a:extLst>
          </p:cNvPr>
          <p:cNvPicPr>
            <a:picLocks noChangeAspect="1"/>
          </p:cNvPicPr>
          <p:nvPr/>
        </p:nvPicPr>
        <p:blipFill>
          <a:blip r:embed="rId3"/>
          <a:stretch>
            <a:fillRect/>
          </a:stretch>
        </p:blipFill>
        <p:spPr>
          <a:xfrm>
            <a:off x="717171" y="86688"/>
            <a:ext cx="8006500" cy="45385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568214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7" name="TextBox 6">
            <a:extLst>
              <a:ext uri="{FF2B5EF4-FFF2-40B4-BE49-F238E27FC236}">
                <a16:creationId xmlns:a16="http://schemas.microsoft.com/office/drawing/2014/main" id="{F344EE9B-8EC2-C1E0-705F-EBCE35424CC1}"/>
              </a:ext>
            </a:extLst>
          </p:cNvPr>
          <p:cNvSpPr txBox="1"/>
          <p:nvPr/>
        </p:nvSpPr>
        <p:spPr>
          <a:xfrm>
            <a:off x="2270752" y="4625264"/>
            <a:ext cx="4772460" cy="369332"/>
          </a:xfrm>
          <a:prstGeom prst="rect">
            <a:avLst/>
          </a:prstGeom>
          <a:noFill/>
        </p:spPr>
        <p:txBody>
          <a:bodyPr wrap="none" rtlCol="0">
            <a:spAutoFit/>
          </a:bodyPr>
          <a:lstStyle/>
          <a:p>
            <a:r>
              <a:rPr lang="vi-VN" sz="1800">
                <a:solidFill>
                  <a:schemeClr val="bg1"/>
                </a:solidFill>
              </a:rPr>
              <a:t>Giao diện chi tiết đơn hàng của quản trị viên</a:t>
            </a:r>
            <a:endParaRPr lang="en-US" sz="1800">
              <a:solidFill>
                <a:schemeClr val="bg1"/>
              </a:solidFill>
            </a:endParaRPr>
          </a:p>
        </p:txBody>
      </p:sp>
      <p:pic>
        <p:nvPicPr>
          <p:cNvPr id="4" name="Picture 3">
            <a:extLst>
              <a:ext uri="{FF2B5EF4-FFF2-40B4-BE49-F238E27FC236}">
                <a16:creationId xmlns:a16="http://schemas.microsoft.com/office/drawing/2014/main" id="{5B7FC2C3-1AA1-60F6-A825-D70BA9DCEB8B}"/>
              </a:ext>
            </a:extLst>
          </p:cNvPr>
          <p:cNvPicPr>
            <a:picLocks noChangeAspect="1"/>
          </p:cNvPicPr>
          <p:nvPr/>
        </p:nvPicPr>
        <p:blipFill rotWithShape="1">
          <a:blip r:embed="rId3"/>
          <a:srcRect b="8032"/>
          <a:stretch/>
        </p:blipFill>
        <p:spPr bwMode="auto">
          <a:xfrm>
            <a:off x="863139" y="148904"/>
            <a:ext cx="7587687" cy="4409612"/>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7376769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7" name="TextBox 6">
            <a:extLst>
              <a:ext uri="{FF2B5EF4-FFF2-40B4-BE49-F238E27FC236}">
                <a16:creationId xmlns:a16="http://schemas.microsoft.com/office/drawing/2014/main" id="{F344EE9B-8EC2-C1E0-705F-EBCE35424CC1}"/>
              </a:ext>
            </a:extLst>
          </p:cNvPr>
          <p:cNvSpPr txBox="1"/>
          <p:nvPr/>
        </p:nvSpPr>
        <p:spPr>
          <a:xfrm>
            <a:off x="2270752" y="4625264"/>
            <a:ext cx="4477508" cy="369332"/>
          </a:xfrm>
          <a:prstGeom prst="rect">
            <a:avLst/>
          </a:prstGeom>
          <a:noFill/>
        </p:spPr>
        <p:txBody>
          <a:bodyPr wrap="none" rtlCol="0">
            <a:spAutoFit/>
          </a:bodyPr>
          <a:lstStyle/>
          <a:p>
            <a:r>
              <a:rPr lang="vi-VN" sz="1800">
                <a:solidFill>
                  <a:schemeClr val="bg1"/>
                </a:solidFill>
              </a:rPr>
              <a:t>Giao diện xóa đơn hàng của quản trị viên</a:t>
            </a:r>
            <a:endParaRPr lang="en-US" sz="1800">
              <a:solidFill>
                <a:schemeClr val="bg1"/>
              </a:solidFill>
            </a:endParaRPr>
          </a:p>
        </p:txBody>
      </p:sp>
      <p:pic>
        <p:nvPicPr>
          <p:cNvPr id="5" name="Picture 4">
            <a:extLst>
              <a:ext uri="{FF2B5EF4-FFF2-40B4-BE49-F238E27FC236}">
                <a16:creationId xmlns:a16="http://schemas.microsoft.com/office/drawing/2014/main" id="{C2E5A1B3-841A-4518-12FA-486F40EEE86A}"/>
              </a:ext>
            </a:extLst>
          </p:cNvPr>
          <p:cNvPicPr>
            <a:picLocks noChangeAspect="1"/>
          </p:cNvPicPr>
          <p:nvPr/>
        </p:nvPicPr>
        <p:blipFill>
          <a:blip r:embed="rId3"/>
          <a:stretch>
            <a:fillRect/>
          </a:stretch>
        </p:blipFill>
        <p:spPr>
          <a:xfrm>
            <a:off x="1221443" y="148904"/>
            <a:ext cx="7229383" cy="44577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794769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15"/>
        <p:cNvGrpSpPr/>
        <p:nvPr/>
      </p:nvGrpSpPr>
      <p:grpSpPr>
        <a:xfrm>
          <a:off x="0" y="0"/>
          <a:ext cx="0" cy="0"/>
          <a:chOff x="0" y="0"/>
          <a:chExt cx="0" cy="0"/>
        </a:xfrm>
      </p:grpSpPr>
      <p:sp>
        <p:nvSpPr>
          <p:cNvPr id="8" name="Google Shape;379;p27">
            <a:extLst>
              <a:ext uri="{FF2B5EF4-FFF2-40B4-BE49-F238E27FC236}">
                <a16:creationId xmlns:a16="http://schemas.microsoft.com/office/drawing/2014/main" id="{D90675C7-CC84-A295-134D-89E2819A0A98}"/>
              </a:ext>
            </a:extLst>
          </p:cNvPr>
          <p:cNvSpPr/>
          <p:nvPr/>
        </p:nvSpPr>
        <p:spPr>
          <a:xfrm>
            <a:off x="230574" y="2518145"/>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5" name="Google Shape;262;p24">
            <a:extLst>
              <a:ext uri="{FF2B5EF4-FFF2-40B4-BE49-F238E27FC236}">
                <a16:creationId xmlns:a16="http://schemas.microsoft.com/office/drawing/2014/main" id="{332393D9-EC00-D6CC-BAB0-5EF65FCE0BCF}"/>
              </a:ext>
            </a:extLst>
          </p:cNvPr>
          <p:cNvSpPr txBox="1">
            <a:spLocks/>
          </p:cNvSpPr>
          <p:nvPr/>
        </p:nvSpPr>
        <p:spPr>
          <a:xfrm>
            <a:off x="4893699" y="1737500"/>
            <a:ext cx="3815223"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Roboto Black"/>
              <a:buNone/>
              <a:defRPr sz="36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pPr marL="0" marR="0" lvl="0" indent="0" algn="l" defTabSz="914400" rtl="0" eaLnBrk="1" fontAlgn="auto" latinLnBrk="0" hangingPunct="1">
              <a:lnSpc>
                <a:spcPct val="100000"/>
              </a:lnSpc>
              <a:spcBef>
                <a:spcPts val="0"/>
              </a:spcBef>
              <a:spcAft>
                <a:spcPts val="0"/>
              </a:spcAft>
              <a:buClr>
                <a:srgbClr val="FFFFFF"/>
              </a:buClr>
              <a:buSzPts val="3600"/>
              <a:buFont typeface="Roboto Black"/>
              <a:buNone/>
              <a:tabLst/>
              <a:defRPr/>
            </a:pPr>
            <a:r>
              <a:rPr kumimoji="0" lang="vi-VN" sz="3000" b="0" i="0" u="none" strike="noStrike" kern="0" cap="none" spc="0" normalizeH="0" baseline="0" noProof="0">
                <a:ln>
                  <a:noFill/>
                </a:ln>
                <a:solidFill>
                  <a:srgbClr val="FFFFFF"/>
                </a:solidFill>
                <a:effectLst/>
                <a:uLnTx/>
                <a:uFillTx/>
                <a:latin typeface="Roboto Black"/>
                <a:ea typeface="Roboto Black"/>
                <a:sym typeface="Roboto Black"/>
              </a:rPr>
              <a:t>Giới thiệu tổng quan</a:t>
            </a:r>
          </a:p>
        </p:txBody>
      </p:sp>
      <p:cxnSp>
        <p:nvCxnSpPr>
          <p:cNvPr id="16" name="Google Shape;264;p24">
            <a:extLst>
              <a:ext uri="{FF2B5EF4-FFF2-40B4-BE49-F238E27FC236}">
                <a16:creationId xmlns:a16="http://schemas.microsoft.com/office/drawing/2014/main" id="{97CC4D20-6878-3C59-7074-E34990E1BD41}"/>
              </a:ext>
            </a:extLst>
          </p:cNvPr>
          <p:cNvCxnSpPr/>
          <p:nvPr/>
        </p:nvCxnSpPr>
        <p:spPr>
          <a:xfrm>
            <a:off x="4969825" y="2283850"/>
            <a:ext cx="4448400" cy="0"/>
          </a:xfrm>
          <a:prstGeom prst="straightConnector1">
            <a:avLst/>
          </a:prstGeom>
          <a:noFill/>
          <a:ln w="9525" cap="flat" cmpd="sng">
            <a:solidFill>
              <a:srgbClr val="48FFD5"/>
            </a:solidFill>
            <a:prstDash val="solid"/>
            <a:round/>
            <a:headEnd type="none" w="med" len="med"/>
            <a:tailEnd type="none" w="med" len="med"/>
          </a:ln>
        </p:spPr>
      </p:cxnSp>
      <p:pic>
        <p:nvPicPr>
          <p:cNvPr id="5" name="Google Shape;1325;p45">
            <a:extLst>
              <a:ext uri="{FF2B5EF4-FFF2-40B4-BE49-F238E27FC236}">
                <a16:creationId xmlns:a16="http://schemas.microsoft.com/office/drawing/2014/main" id="{C1BC0269-271E-6C6A-C212-C42053A9D7A9}"/>
              </a:ext>
            </a:extLst>
          </p:cNvPr>
          <p:cNvPicPr preferRelativeResize="0"/>
          <p:nvPr/>
        </p:nvPicPr>
        <p:blipFill rotWithShape="1">
          <a:blip r:embed="rId3">
            <a:alphaModFix/>
          </a:blip>
          <a:srcRect t="6567" b="11945"/>
          <a:stretch/>
        </p:blipFill>
        <p:spPr>
          <a:xfrm>
            <a:off x="1144046" y="1306957"/>
            <a:ext cx="2545539" cy="2074285"/>
          </a:xfrm>
          <a:prstGeom prst="rect">
            <a:avLst/>
          </a:prstGeom>
          <a:noFill/>
          <a:ln>
            <a:noFill/>
          </a:ln>
        </p:spPr>
      </p:pic>
      <p:sp>
        <p:nvSpPr>
          <p:cNvPr id="6" name="Google Shape;109;p22">
            <a:extLst>
              <a:ext uri="{FF2B5EF4-FFF2-40B4-BE49-F238E27FC236}">
                <a16:creationId xmlns:a16="http://schemas.microsoft.com/office/drawing/2014/main" id="{E2D62F72-45E2-0255-977D-4E79D795D03B}"/>
              </a:ext>
            </a:extLst>
          </p:cNvPr>
          <p:cNvSpPr txBox="1">
            <a:spLocks/>
          </p:cNvSpPr>
          <p:nvPr/>
        </p:nvSpPr>
        <p:spPr>
          <a:xfrm>
            <a:off x="5384975" y="2358570"/>
            <a:ext cx="3618100" cy="100215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marL="457200" indent="-457200" algn="l">
              <a:buAutoNum type="arabicPeriod"/>
            </a:pPr>
            <a:r>
              <a:rPr lang="vi-VN" sz="2400">
                <a:solidFill>
                  <a:schemeClr val="bg1"/>
                </a:solidFill>
              </a:rPr>
              <a:t>Lý do chọn đề tài</a:t>
            </a:r>
          </a:p>
          <a:p>
            <a:pPr marL="457200" indent="-457200" algn="l">
              <a:buAutoNum type="arabicPeriod"/>
            </a:pPr>
            <a:r>
              <a:rPr lang="vi-VN" sz="2400">
                <a:solidFill>
                  <a:schemeClr val="bg1"/>
                </a:solidFill>
              </a:rPr>
              <a:t>Mục đích và ý nghĩa</a:t>
            </a:r>
          </a:p>
        </p:txBody>
      </p:sp>
      <p:sp>
        <p:nvSpPr>
          <p:cNvPr id="7" name="Google Shape;377;p27">
            <a:extLst>
              <a:ext uri="{FF2B5EF4-FFF2-40B4-BE49-F238E27FC236}">
                <a16:creationId xmlns:a16="http://schemas.microsoft.com/office/drawing/2014/main" id="{6F28D51E-408C-8FAB-E8BB-2CD3F9A4ED9E}"/>
              </a:ext>
            </a:extLst>
          </p:cNvPr>
          <p:cNvSpPr/>
          <p:nvPr/>
        </p:nvSpPr>
        <p:spPr>
          <a:xfrm rot="18426422">
            <a:off x="8189681" y="163154"/>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9" name="Google Shape;381;p27">
            <a:extLst>
              <a:ext uri="{FF2B5EF4-FFF2-40B4-BE49-F238E27FC236}">
                <a16:creationId xmlns:a16="http://schemas.microsoft.com/office/drawing/2014/main" id="{A872364B-4DF6-6970-4DEC-B41B9E7502AA}"/>
              </a:ext>
            </a:extLst>
          </p:cNvPr>
          <p:cNvSpPr/>
          <p:nvPr/>
        </p:nvSpPr>
        <p:spPr>
          <a:xfrm rot="18426422">
            <a:off x="8273254" y="389094"/>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Tree>
    <p:extLst>
      <p:ext uri="{BB962C8B-B14F-4D97-AF65-F5344CB8AC3E}">
        <p14:creationId xmlns:p14="http://schemas.microsoft.com/office/powerpoint/2010/main" val="19431108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7" name="TextBox 6">
            <a:extLst>
              <a:ext uri="{FF2B5EF4-FFF2-40B4-BE49-F238E27FC236}">
                <a16:creationId xmlns:a16="http://schemas.microsoft.com/office/drawing/2014/main" id="{F344EE9B-8EC2-C1E0-705F-EBCE35424CC1}"/>
              </a:ext>
            </a:extLst>
          </p:cNvPr>
          <p:cNvSpPr txBox="1"/>
          <p:nvPr/>
        </p:nvSpPr>
        <p:spPr>
          <a:xfrm>
            <a:off x="2270752" y="4625264"/>
            <a:ext cx="4775666" cy="369332"/>
          </a:xfrm>
          <a:prstGeom prst="rect">
            <a:avLst/>
          </a:prstGeom>
          <a:noFill/>
        </p:spPr>
        <p:txBody>
          <a:bodyPr wrap="none" rtlCol="0">
            <a:spAutoFit/>
          </a:bodyPr>
          <a:lstStyle/>
          <a:p>
            <a:r>
              <a:rPr lang="vi-VN" sz="1800">
                <a:solidFill>
                  <a:schemeClr val="bg1"/>
                </a:solidFill>
              </a:rPr>
              <a:t>Lọc danh sách sản phẩm theo loại sản phẩm</a:t>
            </a:r>
            <a:endParaRPr lang="en-US" sz="1800">
              <a:solidFill>
                <a:schemeClr val="bg1"/>
              </a:solidFill>
            </a:endParaRPr>
          </a:p>
        </p:txBody>
      </p:sp>
      <p:pic>
        <p:nvPicPr>
          <p:cNvPr id="4" name="Picture 3">
            <a:extLst>
              <a:ext uri="{FF2B5EF4-FFF2-40B4-BE49-F238E27FC236}">
                <a16:creationId xmlns:a16="http://schemas.microsoft.com/office/drawing/2014/main" id="{5678E36E-DD88-C555-C900-D3D052D7C1C4}"/>
              </a:ext>
            </a:extLst>
          </p:cNvPr>
          <p:cNvPicPr>
            <a:picLocks noChangeAspect="1"/>
          </p:cNvPicPr>
          <p:nvPr/>
        </p:nvPicPr>
        <p:blipFill>
          <a:blip r:embed="rId3"/>
          <a:stretch>
            <a:fillRect/>
          </a:stretch>
        </p:blipFill>
        <p:spPr>
          <a:xfrm>
            <a:off x="920615" y="148904"/>
            <a:ext cx="7692442" cy="44378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820473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7" name="TextBox 6">
            <a:extLst>
              <a:ext uri="{FF2B5EF4-FFF2-40B4-BE49-F238E27FC236}">
                <a16:creationId xmlns:a16="http://schemas.microsoft.com/office/drawing/2014/main" id="{F344EE9B-8EC2-C1E0-705F-EBCE35424CC1}"/>
              </a:ext>
            </a:extLst>
          </p:cNvPr>
          <p:cNvSpPr txBox="1"/>
          <p:nvPr/>
        </p:nvSpPr>
        <p:spPr>
          <a:xfrm>
            <a:off x="2889488" y="4614039"/>
            <a:ext cx="3365024" cy="369332"/>
          </a:xfrm>
          <a:prstGeom prst="rect">
            <a:avLst/>
          </a:prstGeom>
          <a:noFill/>
        </p:spPr>
        <p:txBody>
          <a:bodyPr wrap="none" rtlCol="0">
            <a:spAutoFit/>
          </a:bodyPr>
          <a:lstStyle/>
          <a:p>
            <a:r>
              <a:rPr lang="vi-VN" sz="1800">
                <a:solidFill>
                  <a:schemeClr val="bg1"/>
                </a:solidFill>
              </a:rPr>
              <a:t>Thực hiện tìm kiếm sản phẩm</a:t>
            </a:r>
            <a:endParaRPr lang="en-US" sz="1800">
              <a:solidFill>
                <a:schemeClr val="bg1"/>
              </a:solidFill>
            </a:endParaRPr>
          </a:p>
        </p:txBody>
      </p:sp>
      <p:pic>
        <p:nvPicPr>
          <p:cNvPr id="5" name="Picture 4">
            <a:extLst>
              <a:ext uri="{FF2B5EF4-FFF2-40B4-BE49-F238E27FC236}">
                <a16:creationId xmlns:a16="http://schemas.microsoft.com/office/drawing/2014/main" id="{802D77B2-522A-47DD-AEE6-762DB512C204}"/>
              </a:ext>
            </a:extLst>
          </p:cNvPr>
          <p:cNvPicPr>
            <a:picLocks noChangeAspect="1"/>
          </p:cNvPicPr>
          <p:nvPr/>
        </p:nvPicPr>
        <p:blipFill>
          <a:blip r:embed="rId3"/>
          <a:stretch>
            <a:fillRect/>
          </a:stretch>
        </p:blipFill>
        <p:spPr>
          <a:xfrm>
            <a:off x="704082" y="344795"/>
            <a:ext cx="7739370" cy="41108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688580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15"/>
        <p:cNvGrpSpPr/>
        <p:nvPr/>
      </p:nvGrpSpPr>
      <p:grpSpPr>
        <a:xfrm>
          <a:off x="0" y="0"/>
          <a:ext cx="0" cy="0"/>
          <a:chOff x="0" y="0"/>
          <a:chExt cx="0" cy="0"/>
        </a:xfrm>
      </p:grpSpPr>
      <p:sp>
        <p:nvSpPr>
          <p:cNvPr id="15" name="Google Shape;262;p24">
            <a:extLst>
              <a:ext uri="{FF2B5EF4-FFF2-40B4-BE49-F238E27FC236}">
                <a16:creationId xmlns:a16="http://schemas.microsoft.com/office/drawing/2014/main" id="{332393D9-EC00-D6CC-BAB0-5EF65FCE0BCF}"/>
              </a:ext>
            </a:extLst>
          </p:cNvPr>
          <p:cNvSpPr txBox="1">
            <a:spLocks/>
          </p:cNvSpPr>
          <p:nvPr/>
        </p:nvSpPr>
        <p:spPr>
          <a:xfrm>
            <a:off x="4893699" y="1737500"/>
            <a:ext cx="3815223"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Roboto Black"/>
              <a:buNone/>
              <a:defRPr sz="36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pPr marL="0" marR="0" lvl="0" indent="0" algn="l" defTabSz="914400" rtl="0" eaLnBrk="1" fontAlgn="auto" latinLnBrk="0" hangingPunct="1">
              <a:lnSpc>
                <a:spcPct val="100000"/>
              </a:lnSpc>
              <a:spcBef>
                <a:spcPts val="0"/>
              </a:spcBef>
              <a:spcAft>
                <a:spcPts val="0"/>
              </a:spcAft>
              <a:buClr>
                <a:srgbClr val="FFFFFF"/>
              </a:buClr>
              <a:buSzPts val="3600"/>
              <a:buFont typeface="Roboto Black"/>
              <a:buNone/>
              <a:tabLst/>
              <a:defRPr/>
            </a:pPr>
            <a:r>
              <a:rPr kumimoji="0" lang="vi-VN" sz="3000" b="0" i="0" u="none" strike="noStrike" kern="0" cap="none" spc="0" normalizeH="0" baseline="0" noProof="0">
                <a:ln>
                  <a:noFill/>
                </a:ln>
                <a:solidFill>
                  <a:srgbClr val="FFFFFF"/>
                </a:solidFill>
                <a:effectLst/>
                <a:uLnTx/>
                <a:uFillTx/>
                <a:latin typeface="Roboto Black"/>
                <a:ea typeface="Roboto Black"/>
                <a:sym typeface="Roboto Black"/>
              </a:rPr>
              <a:t>Kết luận</a:t>
            </a:r>
          </a:p>
        </p:txBody>
      </p:sp>
      <p:cxnSp>
        <p:nvCxnSpPr>
          <p:cNvPr id="16" name="Google Shape;264;p24">
            <a:extLst>
              <a:ext uri="{FF2B5EF4-FFF2-40B4-BE49-F238E27FC236}">
                <a16:creationId xmlns:a16="http://schemas.microsoft.com/office/drawing/2014/main" id="{97CC4D20-6878-3C59-7074-E34990E1BD41}"/>
              </a:ext>
            </a:extLst>
          </p:cNvPr>
          <p:cNvCxnSpPr/>
          <p:nvPr/>
        </p:nvCxnSpPr>
        <p:spPr>
          <a:xfrm>
            <a:off x="4969825" y="2283850"/>
            <a:ext cx="4448400" cy="0"/>
          </a:xfrm>
          <a:prstGeom prst="straightConnector1">
            <a:avLst/>
          </a:prstGeom>
          <a:noFill/>
          <a:ln w="9525" cap="flat" cmpd="sng">
            <a:solidFill>
              <a:srgbClr val="48FFD5"/>
            </a:solidFill>
            <a:prstDash val="solid"/>
            <a:round/>
            <a:headEnd type="none" w="med" len="med"/>
            <a:tailEnd type="none" w="med" len="med"/>
          </a:ln>
        </p:spPr>
      </p:cxnSp>
      <p:pic>
        <p:nvPicPr>
          <p:cNvPr id="5" name="Google Shape;1318;p45">
            <a:extLst>
              <a:ext uri="{FF2B5EF4-FFF2-40B4-BE49-F238E27FC236}">
                <a16:creationId xmlns:a16="http://schemas.microsoft.com/office/drawing/2014/main" id="{6403A5A1-DACC-CF7A-DF80-DD792CC27E71}"/>
              </a:ext>
            </a:extLst>
          </p:cNvPr>
          <p:cNvPicPr preferRelativeResize="0"/>
          <p:nvPr/>
        </p:nvPicPr>
        <p:blipFill rotWithShape="1">
          <a:blip r:embed="rId3">
            <a:alphaModFix/>
          </a:blip>
          <a:srcRect t="16540" b="16547"/>
          <a:stretch/>
        </p:blipFill>
        <p:spPr>
          <a:xfrm>
            <a:off x="643555" y="1209434"/>
            <a:ext cx="3211474" cy="2148832"/>
          </a:xfrm>
          <a:prstGeom prst="rect">
            <a:avLst/>
          </a:prstGeom>
          <a:noFill/>
          <a:ln>
            <a:noFill/>
          </a:ln>
        </p:spPr>
      </p:pic>
      <p:sp>
        <p:nvSpPr>
          <p:cNvPr id="6" name="Google Shape;109;p22">
            <a:extLst>
              <a:ext uri="{FF2B5EF4-FFF2-40B4-BE49-F238E27FC236}">
                <a16:creationId xmlns:a16="http://schemas.microsoft.com/office/drawing/2014/main" id="{4AF91AE8-032A-197E-8B3E-A2B8193F4883}"/>
              </a:ext>
            </a:extLst>
          </p:cNvPr>
          <p:cNvSpPr txBox="1">
            <a:spLocks/>
          </p:cNvSpPr>
          <p:nvPr/>
        </p:nvSpPr>
        <p:spPr>
          <a:xfrm>
            <a:off x="5031014" y="2478469"/>
            <a:ext cx="4112986" cy="82396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marL="457200" indent="-457200" algn="l">
              <a:buAutoNum type="arabicPeriod"/>
            </a:pPr>
            <a:r>
              <a:rPr lang="vi-VN" sz="2400">
                <a:solidFill>
                  <a:schemeClr val="bg1"/>
                </a:solidFill>
              </a:rPr>
              <a:t>Kết quả đạt được</a:t>
            </a:r>
          </a:p>
          <a:p>
            <a:pPr marL="457200" indent="-457200" algn="l">
              <a:buAutoNum type="arabicPeriod"/>
            </a:pPr>
            <a:r>
              <a:rPr lang="vi-VN" sz="2400">
                <a:solidFill>
                  <a:schemeClr val="bg1"/>
                </a:solidFill>
              </a:rPr>
              <a:t>Hạn chế</a:t>
            </a:r>
          </a:p>
        </p:txBody>
      </p:sp>
    </p:spTree>
    <p:extLst>
      <p:ext uri="{BB962C8B-B14F-4D97-AF65-F5344CB8AC3E}">
        <p14:creationId xmlns:p14="http://schemas.microsoft.com/office/powerpoint/2010/main" val="6782429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0" name="Google Shape;262;p24">
            <a:extLst>
              <a:ext uri="{FF2B5EF4-FFF2-40B4-BE49-F238E27FC236}">
                <a16:creationId xmlns:a16="http://schemas.microsoft.com/office/drawing/2014/main" id="{F89633D8-71F9-CBF8-BA45-65113F4F72D8}"/>
              </a:ext>
            </a:extLst>
          </p:cNvPr>
          <p:cNvSpPr txBox="1">
            <a:spLocks/>
          </p:cNvSpPr>
          <p:nvPr/>
        </p:nvSpPr>
        <p:spPr>
          <a:xfrm>
            <a:off x="203712" y="192606"/>
            <a:ext cx="3490759" cy="482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Roboto Black"/>
              <a:buNone/>
              <a:defRPr sz="36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pPr marL="0" marR="0" lvl="0" indent="0" algn="l" defTabSz="914400" rtl="0" eaLnBrk="1" fontAlgn="auto" latinLnBrk="0" hangingPunct="1">
              <a:lnSpc>
                <a:spcPct val="100000"/>
              </a:lnSpc>
              <a:spcBef>
                <a:spcPts val="0"/>
              </a:spcBef>
              <a:spcAft>
                <a:spcPts val="0"/>
              </a:spcAft>
              <a:buClr>
                <a:srgbClr val="FFFFFF"/>
              </a:buClr>
              <a:buSzPts val="3600"/>
              <a:buFont typeface="Roboto Black"/>
              <a:buNone/>
              <a:tabLst/>
              <a:defRPr/>
            </a:pPr>
            <a:r>
              <a:rPr lang="vi-VN" sz="2400"/>
              <a:t>1</a:t>
            </a:r>
            <a:r>
              <a:rPr kumimoji="0" lang="vi-VN" sz="2400" b="0" i="0" u="none" strike="noStrike" kern="0" cap="none" spc="0" normalizeH="0" baseline="0" noProof="0">
                <a:ln>
                  <a:noFill/>
                </a:ln>
                <a:solidFill>
                  <a:srgbClr val="FFFFFF"/>
                </a:solidFill>
                <a:effectLst/>
                <a:uLnTx/>
                <a:uFillTx/>
                <a:latin typeface="Roboto Black"/>
                <a:ea typeface="Roboto Black"/>
                <a:sym typeface="Roboto Black"/>
              </a:rPr>
              <a:t>. Kết quả đạt được</a:t>
            </a:r>
          </a:p>
        </p:txBody>
      </p:sp>
      <p:cxnSp>
        <p:nvCxnSpPr>
          <p:cNvPr id="21" name="Google Shape;264;p24">
            <a:extLst>
              <a:ext uri="{FF2B5EF4-FFF2-40B4-BE49-F238E27FC236}">
                <a16:creationId xmlns:a16="http://schemas.microsoft.com/office/drawing/2014/main" id="{889682E4-64C9-7E55-8E10-634E6E0CA7F1}"/>
              </a:ext>
            </a:extLst>
          </p:cNvPr>
          <p:cNvCxnSpPr/>
          <p:nvPr/>
        </p:nvCxnSpPr>
        <p:spPr>
          <a:xfrm>
            <a:off x="-876875" y="621151"/>
            <a:ext cx="4448400" cy="0"/>
          </a:xfrm>
          <a:prstGeom prst="straightConnector1">
            <a:avLst/>
          </a:prstGeom>
          <a:noFill/>
          <a:ln w="9525" cap="flat" cmpd="sng">
            <a:solidFill>
              <a:srgbClr val="48FFD5"/>
            </a:solidFill>
            <a:prstDash val="solid"/>
            <a:round/>
            <a:headEnd type="none" w="med" len="med"/>
            <a:tailEnd type="none" w="med" len="med"/>
          </a:ln>
        </p:spPr>
      </p:cxnSp>
      <p:sp>
        <p:nvSpPr>
          <p:cNvPr id="24" name="Google Shape;262;p24">
            <a:extLst>
              <a:ext uri="{FF2B5EF4-FFF2-40B4-BE49-F238E27FC236}">
                <a16:creationId xmlns:a16="http://schemas.microsoft.com/office/drawing/2014/main" id="{E000C93C-8A6A-45AB-D09D-7D669D6A133D}"/>
              </a:ext>
            </a:extLst>
          </p:cNvPr>
          <p:cNvSpPr txBox="1">
            <a:spLocks/>
          </p:cNvSpPr>
          <p:nvPr/>
        </p:nvSpPr>
        <p:spPr>
          <a:xfrm>
            <a:off x="75771" y="1936117"/>
            <a:ext cx="8992457" cy="24713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Roboto Black"/>
              <a:buNone/>
              <a:defRPr sz="36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pPr lvl="0" algn="just">
              <a:lnSpc>
                <a:spcPct val="200000"/>
              </a:lnSpc>
            </a:pPr>
            <a:r>
              <a:rPr lang="vi-VN" sz="1800" kern="100">
                <a:effectLst/>
                <a:latin typeface="Times New Roman" panose="02020603050405020304" pitchFamily="18" charset="0"/>
                <a:ea typeface="SimSun" panose="02010600030101010101" pitchFamily="2" charset="-122"/>
              </a:rPr>
              <a:t>- Xây dựng website bán giày với giao diện hài hoà, tương thích với các nền tảng : web, di đông</a:t>
            </a:r>
            <a:endParaRPr lang="en-US" sz="1800" kern="100">
              <a:effectLst/>
              <a:latin typeface="Times New Roman" panose="02020603050405020304" pitchFamily="18" charset="0"/>
              <a:ea typeface="SimSun" panose="02010600030101010101" pitchFamily="2" charset="-122"/>
            </a:endParaRPr>
          </a:p>
          <a:p>
            <a:pPr lvl="0" algn="just">
              <a:lnSpc>
                <a:spcPct val="200000"/>
              </a:lnSpc>
            </a:pPr>
            <a:r>
              <a:rPr lang="vi-VN" sz="1800" kern="100">
                <a:latin typeface="Times New Roman" panose="02020603050405020304" pitchFamily="18" charset="0"/>
                <a:ea typeface="SimSun" panose="02010600030101010101" pitchFamily="2" charset="-122"/>
              </a:rPr>
              <a:t>- </a:t>
            </a:r>
            <a:r>
              <a:rPr lang="vi-VN" sz="1800" kern="100">
                <a:effectLst/>
                <a:latin typeface="Times New Roman" panose="02020603050405020304" pitchFamily="18" charset="0"/>
                <a:ea typeface="SimSun" panose="02010600030101010101" pitchFamily="2" charset="-122"/>
              </a:rPr>
              <a:t>Thực hiện được đầy đủ các chức năng mà nhóm đã phân tích, đánh giá hệ thống</a:t>
            </a:r>
            <a:endParaRPr lang="en-US" sz="1800" kern="100">
              <a:effectLst/>
              <a:latin typeface="Times New Roman" panose="02020603050405020304" pitchFamily="18" charset="0"/>
              <a:ea typeface="SimSun" panose="02010600030101010101" pitchFamily="2" charset="-122"/>
            </a:endParaRPr>
          </a:p>
          <a:p>
            <a:pPr lvl="0" algn="just">
              <a:lnSpc>
                <a:spcPct val="200000"/>
              </a:lnSpc>
            </a:pPr>
            <a:r>
              <a:rPr lang="vi-VN" sz="1800" kern="100">
                <a:effectLst/>
                <a:latin typeface="Times New Roman" panose="02020603050405020304" pitchFamily="18" charset="0"/>
                <a:ea typeface="SimSun" panose="02010600030101010101" pitchFamily="2" charset="-122"/>
              </a:rPr>
              <a:t>Thực hiện xử lí giỏ hàng cho người dùng, thao tác quản trị cho quản trị viên, chức năng đăng nhâp đăng kí tài khoản, thêm xoá sửa các sản phẩm</a:t>
            </a:r>
            <a:endParaRPr lang="en-US" sz="1800" kern="100">
              <a:effectLst/>
              <a:latin typeface="Times New Roman" panose="02020603050405020304" pitchFamily="18" charset="0"/>
              <a:ea typeface="SimSun" panose="02010600030101010101" pitchFamily="2" charset="-122"/>
            </a:endParaRPr>
          </a:p>
          <a:p>
            <a:pPr lvl="0" algn="just">
              <a:lnSpc>
                <a:spcPct val="200000"/>
              </a:lnSpc>
            </a:pPr>
            <a:r>
              <a:rPr lang="vi-VN" sz="1800" kern="100">
                <a:latin typeface="Times New Roman" panose="02020603050405020304" pitchFamily="18" charset="0"/>
                <a:ea typeface="SimSun" panose="02010600030101010101" pitchFamily="2" charset="-122"/>
              </a:rPr>
              <a:t>- </a:t>
            </a:r>
            <a:r>
              <a:rPr lang="vi-VN" sz="1800" kern="100">
                <a:effectLst/>
                <a:latin typeface="Times New Roman" panose="02020603050405020304" pitchFamily="18" charset="0"/>
                <a:ea typeface="SimSun" panose="02010600030101010101" pitchFamily="2" charset="-122"/>
              </a:rPr>
              <a:t>Kiểm soát nhập dữ liệu, định dạng mail hợp lệ, hiển thị tiếng Việt </a:t>
            </a:r>
            <a:endParaRPr lang="en-US" sz="1800" kern="100">
              <a:effectLst/>
              <a:latin typeface="Times New Roman" panose="02020603050405020304" pitchFamily="18" charset="0"/>
              <a:ea typeface="SimSun" panose="02010600030101010101" pitchFamily="2" charset="-122"/>
            </a:endParaRPr>
          </a:p>
          <a:p>
            <a:pPr algn="just">
              <a:lnSpc>
                <a:spcPct val="200000"/>
              </a:lnSpc>
            </a:pPr>
            <a:r>
              <a:rPr lang="vi-VN" sz="1800" kern="100">
                <a:effectLst/>
                <a:latin typeface="Times New Roman" panose="02020603050405020304" pitchFamily="18" charset="0"/>
                <a:ea typeface="SimSun" panose="02010600030101010101" pitchFamily="2" charset="-122"/>
              </a:rPr>
              <a:t>- Cơ bản ứng đụng đươc kiến thức MVC, Entity Framwwork đã được học</a:t>
            </a:r>
          </a:p>
        </p:txBody>
      </p:sp>
    </p:spTree>
    <p:extLst>
      <p:ext uri="{BB962C8B-B14F-4D97-AF65-F5344CB8AC3E}">
        <p14:creationId xmlns:p14="http://schemas.microsoft.com/office/powerpoint/2010/main" val="28054870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0" name="Google Shape;262;p24">
            <a:extLst>
              <a:ext uri="{FF2B5EF4-FFF2-40B4-BE49-F238E27FC236}">
                <a16:creationId xmlns:a16="http://schemas.microsoft.com/office/drawing/2014/main" id="{F89633D8-71F9-CBF8-BA45-65113F4F72D8}"/>
              </a:ext>
            </a:extLst>
          </p:cNvPr>
          <p:cNvSpPr txBox="1">
            <a:spLocks/>
          </p:cNvSpPr>
          <p:nvPr/>
        </p:nvSpPr>
        <p:spPr>
          <a:xfrm>
            <a:off x="203712" y="192606"/>
            <a:ext cx="3490759" cy="482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Roboto Black"/>
              <a:buNone/>
              <a:defRPr sz="36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pPr marL="0" marR="0" lvl="0" indent="0" algn="l" defTabSz="914400" rtl="0" eaLnBrk="1" fontAlgn="auto" latinLnBrk="0" hangingPunct="1">
              <a:lnSpc>
                <a:spcPct val="100000"/>
              </a:lnSpc>
              <a:spcBef>
                <a:spcPts val="0"/>
              </a:spcBef>
              <a:spcAft>
                <a:spcPts val="0"/>
              </a:spcAft>
              <a:buClr>
                <a:srgbClr val="FFFFFF"/>
              </a:buClr>
              <a:buSzPts val="3600"/>
              <a:buFont typeface="Roboto Black"/>
              <a:buNone/>
              <a:tabLst/>
              <a:defRPr/>
            </a:pPr>
            <a:r>
              <a:rPr kumimoji="0" lang="vi-VN" sz="2400" b="0" i="0" u="none" strike="noStrike" kern="0" cap="none" spc="0" normalizeH="0" baseline="0" noProof="0">
                <a:ln>
                  <a:noFill/>
                </a:ln>
                <a:solidFill>
                  <a:srgbClr val="FFFFFF"/>
                </a:solidFill>
                <a:effectLst/>
                <a:uLnTx/>
                <a:uFillTx/>
                <a:latin typeface="Roboto Black"/>
                <a:ea typeface="Roboto Black"/>
                <a:sym typeface="Roboto Black"/>
              </a:rPr>
              <a:t>2. Hạn chế</a:t>
            </a:r>
          </a:p>
        </p:txBody>
      </p:sp>
      <p:cxnSp>
        <p:nvCxnSpPr>
          <p:cNvPr id="21" name="Google Shape;264;p24">
            <a:extLst>
              <a:ext uri="{FF2B5EF4-FFF2-40B4-BE49-F238E27FC236}">
                <a16:creationId xmlns:a16="http://schemas.microsoft.com/office/drawing/2014/main" id="{889682E4-64C9-7E55-8E10-634E6E0CA7F1}"/>
              </a:ext>
            </a:extLst>
          </p:cNvPr>
          <p:cNvCxnSpPr/>
          <p:nvPr/>
        </p:nvCxnSpPr>
        <p:spPr>
          <a:xfrm>
            <a:off x="-876875" y="621151"/>
            <a:ext cx="4448400" cy="0"/>
          </a:xfrm>
          <a:prstGeom prst="straightConnector1">
            <a:avLst/>
          </a:prstGeom>
          <a:noFill/>
          <a:ln w="9525" cap="flat" cmpd="sng">
            <a:solidFill>
              <a:srgbClr val="48FFD5"/>
            </a:solidFill>
            <a:prstDash val="solid"/>
            <a:round/>
            <a:headEnd type="none" w="med" len="med"/>
            <a:tailEnd type="none" w="med" len="med"/>
          </a:ln>
        </p:spPr>
      </p:cxnSp>
      <p:sp>
        <p:nvSpPr>
          <p:cNvPr id="24" name="Google Shape;262;p24">
            <a:extLst>
              <a:ext uri="{FF2B5EF4-FFF2-40B4-BE49-F238E27FC236}">
                <a16:creationId xmlns:a16="http://schemas.microsoft.com/office/drawing/2014/main" id="{E000C93C-8A6A-45AB-D09D-7D669D6A133D}"/>
              </a:ext>
            </a:extLst>
          </p:cNvPr>
          <p:cNvSpPr txBox="1">
            <a:spLocks/>
          </p:cNvSpPr>
          <p:nvPr/>
        </p:nvSpPr>
        <p:spPr>
          <a:xfrm>
            <a:off x="256939" y="1351978"/>
            <a:ext cx="4753167" cy="102944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Roboto Black"/>
              <a:buNone/>
              <a:defRPr sz="36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pPr lvl="0" algn="just">
              <a:lnSpc>
                <a:spcPct val="150000"/>
              </a:lnSpc>
            </a:pPr>
            <a:r>
              <a:rPr lang="vi-VN" sz="1800" kern="100">
                <a:effectLst/>
                <a:latin typeface="Times New Roman" panose="02020603050405020304" pitchFamily="18" charset="0"/>
                <a:ea typeface="SimSun" panose="02010600030101010101" pitchFamily="2" charset="-122"/>
              </a:rPr>
              <a:t>- Chưa thực hiện được chức năng vận đơn</a:t>
            </a:r>
            <a:endParaRPr lang="en-US" sz="1800" kern="100">
              <a:effectLst/>
              <a:latin typeface="Times New Roman" panose="02020603050405020304" pitchFamily="18" charset="0"/>
              <a:ea typeface="SimSun" panose="02010600030101010101" pitchFamily="2" charset="-122"/>
            </a:endParaRPr>
          </a:p>
          <a:p>
            <a:pPr lvl="0" algn="just">
              <a:lnSpc>
                <a:spcPct val="150000"/>
              </a:lnSpc>
            </a:pPr>
            <a:r>
              <a:rPr lang="vi-VN" sz="1800" kern="100">
                <a:effectLst/>
                <a:latin typeface="Times New Roman" panose="02020603050405020304" pitchFamily="18" charset="0"/>
                <a:ea typeface="SimSun" panose="02010600030101010101" pitchFamily="2" charset="-122"/>
              </a:rPr>
              <a:t>- </a:t>
            </a:r>
            <a:r>
              <a:rPr lang="en-US" sz="1800" kern="100">
                <a:effectLst/>
                <a:latin typeface="Times New Roman" panose="02020603050405020304" pitchFamily="18" charset="0"/>
                <a:ea typeface="SimSun" panose="02010600030101010101" pitchFamily="2" charset="-122"/>
              </a:rPr>
              <a:t>Chưa up được trang web lên hosting</a:t>
            </a:r>
          </a:p>
        </p:txBody>
      </p:sp>
      <p:pic>
        <p:nvPicPr>
          <p:cNvPr id="4098" name="Picture 2" descr="Các hạn chế về đầu tư của Tập đoàn Điện lực Quốc gia Việt Nam">
            <a:extLst>
              <a:ext uri="{FF2B5EF4-FFF2-40B4-BE49-F238E27FC236}">
                <a16:creationId xmlns:a16="http://schemas.microsoft.com/office/drawing/2014/main" id="{37E9544E-7FA6-9D84-6DC4-6CB35A6167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0858" y="1068422"/>
            <a:ext cx="4523903" cy="3006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2718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 name="Google Shape;262;p24">
            <a:extLst>
              <a:ext uri="{FF2B5EF4-FFF2-40B4-BE49-F238E27FC236}">
                <a16:creationId xmlns:a16="http://schemas.microsoft.com/office/drawing/2014/main" id="{D7E316B0-8BA4-964E-E370-96BB6C4F337D}"/>
              </a:ext>
            </a:extLst>
          </p:cNvPr>
          <p:cNvSpPr txBox="1">
            <a:spLocks/>
          </p:cNvSpPr>
          <p:nvPr/>
        </p:nvSpPr>
        <p:spPr>
          <a:xfrm>
            <a:off x="203712" y="192606"/>
            <a:ext cx="3490759" cy="482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Roboto Black"/>
              <a:buNone/>
              <a:defRPr sz="36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pPr marL="0" marR="0" lvl="0" indent="0" algn="l" defTabSz="914400" rtl="0" eaLnBrk="1" fontAlgn="auto" latinLnBrk="0" hangingPunct="1">
              <a:lnSpc>
                <a:spcPct val="100000"/>
              </a:lnSpc>
              <a:spcBef>
                <a:spcPts val="0"/>
              </a:spcBef>
              <a:spcAft>
                <a:spcPts val="0"/>
              </a:spcAft>
              <a:buClr>
                <a:srgbClr val="FFFFFF"/>
              </a:buClr>
              <a:buSzPts val="3600"/>
              <a:buFont typeface="Roboto Black"/>
              <a:buNone/>
              <a:tabLst/>
              <a:defRPr/>
            </a:pPr>
            <a:r>
              <a:rPr lang="vi-VN" sz="2400"/>
              <a:t>1.</a:t>
            </a:r>
            <a:r>
              <a:rPr lang="en-US" sz="2400"/>
              <a:t> </a:t>
            </a:r>
            <a:r>
              <a:rPr lang="vi-VN" sz="2400"/>
              <a:t>Lý do chọn đề tài</a:t>
            </a:r>
            <a:endParaRPr kumimoji="0" lang="vi-VN" sz="2400" b="0" i="0" u="none" strike="noStrike" kern="0" cap="none" spc="0" normalizeH="0" baseline="0" noProof="0">
              <a:ln>
                <a:noFill/>
              </a:ln>
              <a:solidFill>
                <a:srgbClr val="FFFFFF"/>
              </a:solidFill>
              <a:effectLst/>
              <a:uLnTx/>
              <a:uFillTx/>
              <a:latin typeface="Roboto Black"/>
              <a:ea typeface="Roboto Black"/>
              <a:sym typeface="Roboto Black"/>
            </a:endParaRPr>
          </a:p>
        </p:txBody>
      </p:sp>
      <p:sp>
        <p:nvSpPr>
          <p:cNvPr id="5" name="Google Shape;262;p24">
            <a:extLst>
              <a:ext uri="{FF2B5EF4-FFF2-40B4-BE49-F238E27FC236}">
                <a16:creationId xmlns:a16="http://schemas.microsoft.com/office/drawing/2014/main" id="{7FB88BF1-F230-114A-B95A-E9B40E4B9D79}"/>
              </a:ext>
            </a:extLst>
          </p:cNvPr>
          <p:cNvSpPr txBox="1">
            <a:spLocks/>
          </p:cNvSpPr>
          <p:nvPr/>
        </p:nvSpPr>
        <p:spPr>
          <a:xfrm>
            <a:off x="576262" y="1253613"/>
            <a:ext cx="4497183" cy="31752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Roboto Black"/>
              <a:buNone/>
              <a:defRPr sz="36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pPr algn="just">
              <a:lnSpc>
                <a:spcPct val="115000"/>
              </a:lnSpc>
            </a:pPr>
            <a:r>
              <a:rPr lang="vi-VN" sz="1800" kern="100">
                <a:effectLst/>
                <a:latin typeface="Times New Roman" panose="02020603050405020304" pitchFamily="18" charset="0"/>
                <a:ea typeface="SimSun" panose="02010600030101010101" pitchFamily="2" charset="-122"/>
              </a:rPr>
              <a:t>	Xây dựng được một hệ thống quản lý bán hàng giày dép cho cơ sở Phước An để giải quyết nhu cầu bán hàng. Hệ thống sẽ vận hành được trên mọi thiết bị có khả năng truy cập Website.</a:t>
            </a:r>
          </a:p>
          <a:p>
            <a:pPr algn="just">
              <a:lnSpc>
                <a:spcPct val="115000"/>
              </a:lnSpc>
            </a:pPr>
            <a:endParaRPr lang="en-US" sz="1800" kern="100">
              <a:effectLst/>
              <a:latin typeface="Times New Roman" panose="02020603050405020304" pitchFamily="18" charset="0"/>
              <a:ea typeface="SimSun" panose="02010600030101010101" pitchFamily="2" charset="-122"/>
            </a:endParaRPr>
          </a:p>
          <a:p>
            <a:pPr algn="just"/>
            <a:r>
              <a:rPr lang="vi-VN" sz="1800" kern="100">
                <a:effectLst/>
                <a:latin typeface="Times New Roman" panose="02020603050405020304" pitchFamily="18" charset="0"/>
                <a:ea typeface="SimSun" panose="02010600030101010101" pitchFamily="2" charset="-122"/>
              </a:rPr>
              <a:t>	Hệ thống được xây dựng với mong muốn nâng cao năng xuất và hiệu quả công việc, tiết kiệm thời gian, nhân công và các chi phí để đầu tư các thiết bị máy móc.</a:t>
            </a:r>
            <a:endParaRPr kumimoji="0" lang="vi-VN" sz="2400" b="0" i="0" u="none" strike="noStrike" kern="0" cap="none" spc="0" normalizeH="0" baseline="0" noProof="0">
              <a:ln>
                <a:noFill/>
              </a:ln>
              <a:solidFill>
                <a:srgbClr val="FFFFFF"/>
              </a:solidFill>
              <a:effectLst/>
              <a:uLnTx/>
              <a:uFillTx/>
              <a:latin typeface="Roboto Black"/>
              <a:ea typeface="Roboto Black"/>
              <a:sym typeface="Roboto Black"/>
            </a:endParaRPr>
          </a:p>
        </p:txBody>
      </p:sp>
      <p:cxnSp>
        <p:nvCxnSpPr>
          <p:cNvPr id="7" name="Google Shape;264;p24">
            <a:extLst>
              <a:ext uri="{FF2B5EF4-FFF2-40B4-BE49-F238E27FC236}">
                <a16:creationId xmlns:a16="http://schemas.microsoft.com/office/drawing/2014/main" id="{73718C27-F808-5A8C-6ED8-8CB2AE099FA9}"/>
              </a:ext>
            </a:extLst>
          </p:cNvPr>
          <p:cNvCxnSpPr/>
          <p:nvPr/>
        </p:nvCxnSpPr>
        <p:spPr>
          <a:xfrm>
            <a:off x="-1224498" y="613594"/>
            <a:ext cx="4448400" cy="0"/>
          </a:xfrm>
          <a:prstGeom prst="straightConnector1">
            <a:avLst/>
          </a:prstGeom>
          <a:noFill/>
          <a:ln w="9525" cap="flat" cmpd="sng">
            <a:solidFill>
              <a:srgbClr val="48FFD5"/>
            </a:solidFill>
            <a:prstDash val="solid"/>
            <a:round/>
            <a:headEnd type="none" w="med" len="med"/>
            <a:tailEnd type="none" w="med" len="med"/>
          </a:ln>
        </p:spPr>
      </p:cxnSp>
      <p:pic>
        <p:nvPicPr>
          <p:cNvPr id="1026" name="Picture 2" descr="Tại sao nên kinh doanh giày dép thời trang?">
            <a:extLst>
              <a:ext uri="{FF2B5EF4-FFF2-40B4-BE49-F238E27FC236}">
                <a16:creationId xmlns:a16="http://schemas.microsoft.com/office/drawing/2014/main" id="{20261193-FC14-3E84-ABC4-142F69CB60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3786" y="1548579"/>
            <a:ext cx="3635130" cy="2422423"/>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382;p27">
            <a:extLst>
              <a:ext uri="{FF2B5EF4-FFF2-40B4-BE49-F238E27FC236}">
                <a16:creationId xmlns:a16="http://schemas.microsoft.com/office/drawing/2014/main" id="{8E951B93-249F-F8A0-2517-88EE85613051}"/>
              </a:ext>
            </a:extLst>
          </p:cNvPr>
          <p:cNvSpPr/>
          <p:nvPr/>
        </p:nvSpPr>
        <p:spPr>
          <a:xfrm>
            <a:off x="5528025" y="4166784"/>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0" name="Google Shape;383;p27">
            <a:extLst>
              <a:ext uri="{FF2B5EF4-FFF2-40B4-BE49-F238E27FC236}">
                <a16:creationId xmlns:a16="http://schemas.microsoft.com/office/drawing/2014/main" id="{FD154E0C-ABE7-F724-AA39-1CF0F4D9EAD5}"/>
              </a:ext>
            </a:extLst>
          </p:cNvPr>
          <p:cNvSpPr/>
          <p:nvPr/>
        </p:nvSpPr>
        <p:spPr>
          <a:xfrm>
            <a:off x="5950833" y="4166784"/>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1" name="Google Shape;384;p27">
            <a:extLst>
              <a:ext uri="{FF2B5EF4-FFF2-40B4-BE49-F238E27FC236}">
                <a16:creationId xmlns:a16="http://schemas.microsoft.com/office/drawing/2014/main" id="{7D646C6E-B27C-D48D-1D84-EB4EE676FD2D}"/>
              </a:ext>
            </a:extLst>
          </p:cNvPr>
          <p:cNvSpPr/>
          <p:nvPr/>
        </p:nvSpPr>
        <p:spPr>
          <a:xfrm>
            <a:off x="5528025" y="4346614"/>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2" name="Google Shape;385;p27">
            <a:extLst>
              <a:ext uri="{FF2B5EF4-FFF2-40B4-BE49-F238E27FC236}">
                <a16:creationId xmlns:a16="http://schemas.microsoft.com/office/drawing/2014/main" id="{5850A871-9A91-84E3-46C8-A9EC0CFB3AE3}"/>
              </a:ext>
            </a:extLst>
          </p:cNvPr>
          <p:cNvSpPr/>
          <p:nvPr/>
        </p:nvSpPr>
        <p:spPr>
          <a:xfrm>
            <a:off x="5950833" y="4346614"/>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3" name="Google Shape;386;p27">
            <a:extLst>
              <a:ext uri="{FF2B5EF4-FFF2-40B4-BE49-F238E27FC236}">
                <a16:creationId xmlns:a16="http://schemas.microsoft.com/office/drawing/2014/main" id="{42C9F884-E278-3A57-7DEA-7938FE02D803}"/>
              </a:ext>
            </a:extLst>
          </p:cNvPr>
          <p:cNvSpPr/>
          <p:nvPr/>
        </p:nvSpPr>
        <p:spPr>
          <a:xfrm>
            <a:off x="5528025" y="4528374"/>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4" name="Google Shape;387;p27">
            <a:extLst>
              <a:ext uri="{FF2B5EF4-FFF2-40B4-BE49-F238E27FC236}">
                <a16:creationId xmlns:a16="http://schemas.microsoft.com/office/drawing/2014/main" id="{B8638A86-5098-C047-79AE-13C1F76E329A}"/>
              </a:ext>
            </a:extLst>
          </p:cNvPr>
          <p:cNvSpPr/>
          <p:nvPr/>
        </p:nvSpPr>
        <p:spPr>
          <a:xfrm>
            <a:off x="5950833" y="4528374"/>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5" name="Google Shape;388;p27">
            <a:extLst>
              <a:ext uri="{FF2B5EF4-FFF2-40B4-BE49-F238E27FC236}">
                <a16:creationId xmlns:a16="http://schemas.microsoft.com/office/drawing/2014/main" id="{039FD508-CFF8-4AAE-54EA-DF70524FE30F}"/>
              </a:ext>
            </a:extLst>
          </p:cNvPr>
          <p:cNvSpPr/>
          <p:nvPr/>
        </p:nvSpPr>
        <p:spPr>
          <a:xfrm>
            <a:off x="5528025" y="4710135"/>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6" name="Google Shape;389;p27">
            <a:extLst>
              <a:ext uri="{FF2B5EF4-FFF2-40B4-BE49-F238E27FC236}">
                <a16:creationId xmlns:a16="http://schemas.microsoft.com/office/drawing/2014/main" id="{2438B0F8-EB38-43DF-4216-F48978CE2778}"/>
              </a:ext>
            </a:extLst>
          </p:cNvPr>
          <p:cNvSpPr/>
          <p:nvPr/>
        </p:nvSpPr>
        <p:spPr>
          <a:xfrm>
            <a:off x="5950833" y="4710135"/>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7" name="Google Shape;390;p27">
            <a:extLst>
              <a:ext uri="{FF2B5EF4-FFF2-40B4-BE49-F238E27FC236}">
                <a16:creationId xmlns:a16="http://schemas.microsoft.com/office/drawing/2014/main" id="{FF43DBE6-8A5B-A78D-D834-2DD3B9D15F85}"/>
              </a:ext>
            </a:extLst>
          </p:cNvPr>
          <p:cNvSpPr/>
          <p:nvPr/>
        </p:nvSpPr>
        <p:spPr>
          <a:xfrm>
            <a:off x="5223786" y="4231817"/>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8" name="Google Shape;391;p27">
            <a:extLst>
              <a:ext uri="{FF2B5EF4-FFF2-40B4-BE49-F238E27FC236}">
                <a16:creationId xmlns:a16="http://schemas.microsoft.com/office/drawing/2014/main" id="{588BD72D-057A-7529-974F-B76E2BCAB381}"/>
              </a:ext>
            </a:extLst>
          </p:cNvPr>
          <p:cNvSpPr/>
          <p:nvPr/>
        </p:nvSpPr>
        <p:spPr>
          <a:xfrm>
            <a:off x="7460945" y="1092484"/>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9" name="Google Shape;392;p27">
            <a:extLst>
              <a:ext uri="{FF2B5EF4-FFF2-40B4-BE49-F238E27FC236}">
                <a16:creationId xmlns:a16="http://schemas.microsoft.com/office/drawing/2014/main" id="{3F1D5AD4-F744-F315-A7C5-B7789B6DBF3B}"/>
              </a:ext>
            </a:extLst>
          </p:cNvPr>
          <p:cNvSpPr/>
          <p:nvPr/>
        </p:nvSpPr>
        <p:spPr>
          <a:xfrm>
            <a:off x="7460945" y="1334818"/>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Tree>
    <p:extLst>
      <p:ext uri="{BB962C8B-B14F-4D97-AF65-F5344CB8AC3E}">
        <p14:creationId xmlns:p14="http://schemas.microsoft.com/office/powerpoint/2010/main" val="14571685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9" name="Google Shape;379;p27">
            <a:extLst>
              <a:ext uri="{FF2B5EF4-FFF2-40B4-BE49-F238E27FC236}">
                <a16:creationId xmlns:a16="http://schemas.microsoft.com/office/drawing/2014/main" id="{16DB1D2C-171A-435A-7694-014317570D5A}"/>
              </a:ext>
            </a:extLst>
          </p:cNvPr>
          <p:cNvSpPr/>
          <p:nvPr/>
        </p:nvSpPr>
        <p:spPr>
          <a:xfrm>
            <a:off x="4885645" y="3508417"/>
            <a:ext cx="1167532" cy="1021038"/>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8" name="Google Shape;379;p27">
            <a:extLst>
              <a:ext uri="{FF2B5EF4-FFF2-40B4-BE49-F238E27FC236}">
                <a16:creationId xmlns:a16="http://schemas.microsoft.com/office/drawing/2014/main" id="{F60D960A-3368-0E8B-552E-1774A7EF834F}"/>
              </a:ext>
            </a:extLst>
          </p:cNvPr>
          <p:cNvSpPr/>
          <p:nvPr/>
        </p:nvSpPr>
        <p:spPr>
          <a:xfrm>
            <a:off x="6529316" y="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2" name="Google Shape;262;p24">
            <a:extLst>
              <a:ext uri="{FF2B5EF4-FFF2-40B4-BE49-F238E27FC236}">
                <a16:creationId xmlns:a16="http://schemas.microsoft.com/office/drawing/2014/main" id="{D7E316B0-8BA4-964E-E370-96BB6C4F337D}"/>
              </a:ext>
            </a:extLst>
          </p:cNvPr>
          <p:cNvSpPr txBox="1">
            <a:spLocks/>
          </p:cNvSpPr>
          <p:nvPr/>
        </p:nvSpPr>
        <p:spPr>
          <a:xfrm>
            <a:off x="203712" y="192606"/>
            <a:ext cx="3490759" cy="482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Roboto Black"/>
              <a:buNone/>
              <a:defRPr sz="36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pPr marL="0" marR="0" lvl="0" indent="0" algn="l" defTabSz="914400" rtl="0" eaLnBrk="1" fontAlgn="auto" latinLnBrk="0" hangingPunct="1">
              <a:lnSpc>
                <a:spcPct val="100000"/>
              </a:lnSpc>
              <a:spcBef>
                <a:spcPts val="0"/>
              </a:spcBef>
              <a:spcAft>
                <a:spcPts val="0"/>
              </a:spcAft>
              <a:buClr>
                <a:srgbClr val="FFFFFF"/>
              </a:buClr>
              <a:buSzPts val="3600"/>
              <a:buFont typeface="Roboto Black"/>
              <a:buNone/>
              <a:tabLst/>
              <a:defRPr/>
            </a:pPr>
            <a:r>
              <a:rPr lang="vi-VN" sz="2400"/>
              <a:t>2.</a:t>
            </a:r>
            <a:r>
              <a:rPr lang="en-US" sz="2400"/>
              <a:t> </a:t>
            </a:r>
            <a:r>
              <a:rPr lang="vi-VN" sz="2400"/>
              <a:t>Mục đích và ý nghĩa</a:t>
            </a:r>
            <a:endParaRPr kumimoji="0" lang="vi-VN" sz="2400" b="0" i="0" u="none" strike="noStrike" kern="0" cap="none" spc="0" normalizeH="0" baseline="0" noProof="0">
              <a:ln>
                <a:noFill/>
              </a:ln>
              <a:solidFill>
                <a:srgbClr val="FFFFFF"/>
              </a:solidFill>
              <a:effectLst/>
              <a:uLnTx/>
              <a:uFillTx/>
              <a:latin typeface="Roboto Black"/>
              <a:ea typeface="Roboto Black"/>
              <a:sym typeface="Roboto Black"/>
            </a:endParaRPr>
          </a:p>
        </p:txBody>
      </p:sp>
      <p:sp>
        <p:nvSpPr>
          <p:cNvPr id="5" name="Google Shape;262;p24">
            <a:extLst>
              <a:ext uri="{FF2B5EF4-FFF2-40B4-BE49-F238E27FC236}">
                <a16:creationId xmlns:a16="http://schemas.microsoft.com/office/drawing/2014/main" id="{7FB88BF1-F230-114A-B95A-E9B40E4B9D79}"/>
              </a:ext>
            </a:extLst>
          </p:cNvPr>
          <p:cNvSpPr txBox="1">
            <a:spLocks/>
          </p:cNvSpPr>
          <p:nvPr/>
        </p:nvSpPr>
        <p:spPr>
          <a:xfrm>
            <a:off x="366093" y="1216743"/>
            <a:ext cx="4497183" cy="352183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Roboto Black"/>
              <a:buNone/>
              <a:defRPr sz="36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pPr algn="just">
              <a:lnSpc>
                <a:spcPct val="115000"/>
              </a:lnSpc>
            </a:pPr>
            <a:r>
              <a:rPr lang="vi-VN" sz="1800" kern="100">
                <a:effectLst/>
                <a:latin typeface="Times New Roman" panose="02020603050405020304" pitchFamily="18" charset="0"/>
                <a:ea typeface="SimSun" panose="02010600030101010101" pitchFamily="2" charset="-122"/>
              </a:rPr>
              <a:t>	Xây dựng được giao diện quản lý hiệu giày đáp ứng các tiêu chí: thân thiện, dễ sử dụng, thao tác tìm kiếm, xem thông tin sản phẩm dễ dàng, nhanh chóng.</a:t>
            </a:r>
          </a:p>
          <a:p>
            <a:pPr algn="just">
              <a:lnSpc>
                <a:spcPct val="115000"/>
              </a:lnSpc>
            </a:pPr>
            <a:endParaRPr lang="en-US" sz="1800" kern="100">
              <a:effectLst/>
              <a:latin typeface="Times New Roman" panose="02020603050405020304" pitchFamily="18" charset="0"/>
              <a:ea typeface="SimSun" panose="02010600030101010101" pitchFamily="2" charset="-122"/>
            </a:endParaRPr>
          </a:p>
          <a:p>
            <a:pPr algn="just"/>
            <a:r>
              <a:rPr lang="vi-VN" sz="1800" kern="100">
                <a:effectLst/>
                <a:latin typeface="Times New Roman" panose="02020603050405020304" pitchFamily="18" charset="0"/>
                <a:ea typeface="SimSun" panose="02010600030101010101" pitchFamily="2" charset="-122"/>
              </a:rPr>
              <a:t>	Trau dồi kiến thức cho môn học, có kinh nghiệm phân tích, thiết kế các bài toán thực tế.</a:t>
            </a:r>
          </a:p>
          <a:p>
            <a:pPr algn="just"/>
            <a:r>
              <a:rPr lang="vi-VN" sz="1800" kern="100">
                <a:effectLst/>
                <a:latin typeface="Times New Roman" panose="02020603050405020304" pitchFamily="18" charset="0"/>
                <a:ea typeface="SimSun" panose="02010600030101010101" pitchFamily="2" charset="-122"/>
              </a:rPr>
              <a:t>	Tích lũy thêm kiến thức và kinh nghiệm, phát triển khả năng của các cá nhân.</a:t>
            </a:r>
            <a:endParaRPr lang="en-US" sz="1800" kern="100">
              <a:effectLst/>
              <a:latin typeface="Times New Roman" panose="02020603050405020304" pitchFamily="18" charset="0"/>
              <a:ea typeface="SimSun" panose="02010600030101010101" pitchFamily="2" charset="-122"/>
            </a:endParaRPr>
          </a:p>
          <a:p>
            <a:pPr algn="just"/>
            <a:endParaRPr kumimoji="0" lang="vi-VN" sz="2400" b="0" i="0" u="none" strike="noStrike" kern="0" cap="none" spc="0" normalizeH="0" baseline="0" noProof="0">
              <a:ln>
                <a:noFill/>
              </a:ln>
              <a:solidFill>
                <a:srgbClr val="FFFFFF"/>
              </a:solidFill>
              <a:effectLst/>
              <a:uLnTx/>
              <a:uFillTx/>
              <a:latin typeface="Roboto Black"/>
              <a:ea typeface="Roboto Black"/>
              <a:sym typeface="Roboto Black"/>
            </a:endParaRPr>
          </a:p>
        </p:txBody>
      </p:sp>
      <p:cxnSp>
        <p:nvCxnSpPr>
          <p:cNvPr id="7" name="Google Shape;264;p24">
            <a:extLst>
              <a:ext uri="{FF2B5EF4-FFF2-40B4-BE49-F238E27FC236}">
                <a16:creationId xmlns:a16="http://schemas.microsoft.com/office/drawing/2014/main" id="{73718C27-F808-5A8C-6ED8-8CB2AE099FA9}"/>
              </a:ext>
            </a:extLst>
          </p:cNvPr>
          <p:cNvCxnSpPr/>
          <p:nvPr/>
        </p:nvCxnSpPr>
        <p:spPr>
          <a:xfrm>
            <a:off x="-1224498" y="613594"/>
            <a:ext cx="4448400" cy="0"/>
          </a:xfrm>
          <a:prstGeom prst="straightConnector1">
            <a:avLst/>
          </a:prstGeom>
          <a:noFill/>
          <a:ln w="9525" cap="flat" cmpd="sng">
            <a:solidFill>
              <a:srgbClr val="48FFD5"/>
            </a:solidFill>
            <a:prstDash val="solid"/>
            <a:round/>
            <a:headEnd type="none" w="med" len="med"/>
            <a:tailEnd type="none" w="med" len="med"/>
          </a:ln>
        </p:spPr>
      </p:cxnSp>
      <p:pic>
        <p:nvPicPr>
          <p:cNvPr id="2050" name="Picture 2" descr="Bí quyết tồn tại và phát triển trong kinh doanh - Cẩm Nang Khởi Nghiệp">
            <a:extLst>
              <a:ext uri="{FF2B5EF4-FFF2-40B4-BE49-F238E27FC236}">
                <a16:creationId xmlns:a16="http://schemas.microsoft.com/office/drawing/2014/main" id="{CB24466C-970F-9C04-05DA-A3365B621D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7862" y="1607574"/>
            <a:ext cx="3572388" cy="2411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8633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15"/>
        <p:cNvGrpSpPr/>
        <p:nvPr/>
      </p:nvGrpSpPr>
      <p:grpSpPr>
        <a:xfrm>
          <a:off x="0" y="0"/>
          <a:ext cx="0" cy="0"/>
          <a:chOff x="0" y="0"/>
          <a:chExt cx="0" cy="0"/>
        </a:xfrm>
      </p:grpSpPr>
      <p:sp>
        <p:nvSpPr>
          <p:cNvPr id="15" name="Google Shape;262;p24">
            <a:extLst>
              <a:ext uri="{FF2B5EF4-FFF2-40B4-BE49-F238E27FC236}">
                <a16:creationId xmlns:a16="http://schemas.microsoft.com/office/drawing/2014/main" id="{332393D9-EC00-D6CC-BAB0-5EF65FCE0BCF}"/>
              </a:ext>
            </a:extLst>
          </p:cNvPr>
          <p:cNvSpPr txBox="1">
            <a:spLocks/>
          </p:cNvSpPr>
          <p:nvPr/>
        </p:nvSpPr>
        <p:spPr>
          <a:xfrm>
            <a:off x="4893699" y="1737500"/>
            <a:ext cx="3815223"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Roboto Black"/>
              <a:buNone/>
              <a:defRPr sz="36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pPr marL="0" marR="0" lvl="0" indent="0" algn="l" defTabSz="914400" rtl="0" eaLnBrk="1" fontAlgn="auto" latinLnBrk="0" hangingPunct="1">
              <a:lnSpc>
                <a:spcPct val="100000"/>
              </a:lnSpc>
              <a:spcBef>
                <a:spcPts val="0"/>
              </a:spcBef>
              <a:spcAft>
                <a:spcPts val="0"/>
              </a:spcAft>
              <a:buClr>
                <a:srgbClr val="FFFFFF"/>
              </a:buClr>
              <a:buSzPts val="3600"/>
              <a:buFont typeface="Roboto Black"/>
              <a:buNone/>
              <a:tabLst/>
              <a:defRPr/>
            </a:pPr>
            <a:r>
              <a:rPr kumimoji="0" lang="vi-VN" sz="3000" b="0" i="0" u="none" strike="noStrike" kern="0" cap="none" spc="0" normalizeH="0" baseline="0" noProof="0">
                <a:ln>
                  <a:noFill/>
                </a:ln>
                <a:solidFill>
                  <a:srgbClr val="FFFFFF"/>
                </a:solidFill>
                <a:effectLst/>
                <a:uLnTx/>
                <a:uFillTx/>
                <a:latin typeface="Roboto Black"/>
                <a:ea typeface="Roboto Black"/>
                <a:sym typeface="Roboto Black"/>
              </a:rPr>
              <a:t>Phân tích hệ thống</a:t>
            </a:r>
          </a:p>
        </p:txBody>
      </p:sp>
      <p:cxnSp>
        <p:nvCxnSpPr>
          <p:cNvPr id="16" name="Google Shape;264;p24">
            <a:extLst>
              <a:ext uri="{FF2B5EF4-FFF2-40B4-BE49-F238E27FC236}">
                <a16:creationId xmlns:a16="http://schemas.microsoft.com/office/drawing/2014/main" id="{97CC4D20-6878-3C59-7074-E34990E1BD41}"/>
              </a:ext>
            </a:extLst>
          </p:cNvPr>
          <p:cNvCxnSpPr/>
          <p:nvPr/>
        </p:nvCxnSpPr>
        <p:spPr>
          <a:xfrm>
            <a:off x="4969825" y="2283850"/>
            <a:ext cx="4448400" cy="0"/>
          </a:xfrm>
          <a:prstGeom prst="straightConnector1">
            <a:avLst/>
          </a:prstGeom>
          <a:noFill/>
          <a:ln w="9525" cap="flat" cmpd="sng">
            <a:solidFill>
              <a:srgbClr val="48FFD5"/>
            </a:solidFill>
            <a:prstDash val="solid"/>
            <a:round/>
            <a:headEnd type="none" w="med" len="med"/>
            <a:tailEnd type="none" w="med" len="med"/>
          </a:ln>
        </p:spPr>
      </p:cxnSp>
      <p:pic>
        <p:nvPicPr>
          <p:cNvPr id="17" name="Google Shape;1323;p45">
            <a:extLst>
              <a:ext uri="{FF2B5EF4-FFF2-40B4-BE49-F238E27FC236}">
                <a16:creationId xmlns:a16="http://schemas.microsoft.com/office/drawing/2014/main" id="{3D029834-B4D2-893B-F468-AA13C68044E2}"/>
              </a:ext>
            </a:extLst>
          </p:cNvPr>
          <p:cNvPicPr preferRelativeResize="0"/>
          <p:nvPr/>
        </p:nvPicPr>
        <p:blipFill rotWithShape="1">
          <a:blip r:embed="rId3">
            <a:alphaModFix/>
          </a:blip>
          <a:srcRect/>
          <a:stretch/>
        </p:blipFill>
        <p:spPr>
          <a:xfrm>
            <a:off x="1045711" y="1029430"/>
            <a:ext cx="2420160" cy="2508839"/>
          </a:xfrm>
          <a:prstGeom prst="rect">
            <a:avLst/>
          </a:prstGeom>
          <a:noFill/>
          <a:ln>
            <a:noFill/>
          </a:ln>
        </p:spPr>
      </p:pic>
      <p:sp>
        <p:nvSpPr>
          <p:cNvPr id="5" name="Google Shape;109;p22">
            <a:extLst>
              <a:ext uri="{FF2B5EF4-FFF2-40B4-BE49-F238E27FC236}">
                <a16:creationId xmlns:a16="http://schemas.microsoft.com/office/drawing/2014/main" id="{C5F1BF7B-522A-9E37-EC61-15B56080A7D4}"/>
              </a:ext>
            </a:extLst>
          </p:cNvPr>
          <p:cNvSpPr txBox="1">
            <a:spLocks/>
          </p:cNvSpPr>
          <p:nvPr/>
        </p:nvSpPr>
        <p:spPr>
          <a:xfrm>
            <a:off x="5031014" y="2571750"/>
            <a:ext cx="4112986" cy="16542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marL="457200" indent="-457200" algn="l">
              <a:buAutoNum type="arabicPeriod"/>
            </a:pPr>
            <a:r>
              <a:rPr lang="vi-VN" sz="2400">
                <a:solidFill>
                  <a:schemeClr val="bg1"/>
                </a:solidFill>
              </a:rPr>
              <a:t>Nhiệm vụ cơ bản</a:t>
            </a:r>
          </a:p>
          <a:p>
            <a:pPr marL="457200" indent="-457200" algn="l">
              <a:buAutoNum type="arabicPeriod"/>
            </a:pPr>
            <a:r>
              <a:rPr lang="vi-VN" sz="2400">
                <a:solidFill>
                  <a:schemeClr val="bg1"/>
                </a:solidFill>
              </a:rPr>
              <a:t>Đối tượng sử dụng</a:t>
            </a:r>
          </a:p>
          <a:p>
            <a:pPr marL="457200" indent="-457200" algn="l">
              <a:buAutoNum type="arabicPeriod"/>
            </a:pPr>
            <a:r>
              <a:rPr lang="vi-VN" sz="2400">
                <a:solidFill>
                  <a:schemeClr val="bg1"/>
                </a:solidFill>
              </a:rPr>
              <a:t>Các chức năng chính</a:t>
            </a:r>
          </a:p>
          <a:p>
            <a:pPr marL="457200" indent="-457200" algn="l">
              <a:buAutoNum type="arabicPeriod"/>
            </a:pPr>
            <a:r>
              <a:rPr lang="vi-VN" sz="2400">
                <a:solidFill>
                  <a:schemeClr val="bg1"/>
                </a:solidFill>
              </a:rPr>
              <a:t>Sơ đồ use case hệ thống</a:t>
            </a:r>
          </a:p>
        </p:txBody>
      </p:sp>
    </p:spTree>
    <p:extLst>
      <p:ext uri="{BB962C8B-B14F-4D97-AF65-F5344CB8AC3E}">
        <p14:creationId xmlns:p14="http://schemas.microsoft.com/office/powerpoint/2010/main" val="26082331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6" name="Google Shape;262;p24">
            <a:extLst>
              <a:ext uri="{FF2B5EF4-FFF2-40B4-BE49-F238E27FC236}">
                <a16:creationId xmlns:a16="http://schemas.microsoft.com/office/drawing/2014/main" id="{9F7E9D8C-3517-B38B-1A51-1DCC62D11135}"/>
              </a:ext>
            </a:extLst>
          </p:cNvPr>
          <p:cNvSpPr txBox="1">
            <a:spLocks/>
          </p:cNvSpPr>
          <p:nvPr/>
        </p:nvSpPr>
        <p:spPr>
          <a:xfrm>
            <a:off x="613133" y="1172497"/>
            <a:ext cx="4511932" cy="299056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Roboto Black"/>
              <a:buNone/>
              <a:defRPr sz="36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pPr algn="just">
              <a:lnSpc>
                <a:spcPct val="115000"/>
              </a:lnSpc>
            </a:pPr>
            <a:r>
              <a:rPr lang="vi-VN" sz="1800" kern="100">
                <a:latin typeface="Times New Roman" panose="02020603050405020304" pitchFamily="18" charset="0"/>
                <a:ea typeface="SimSun" panose="02010600030101010101" pitchFamily="2" charset="-122"/>
              </a:rPr>
              <a:t>- </a:t>
            </a:r>
            <a:r>
              <a:rPr lang="vi-VN" sz="1800" kern="100">
                <a:effectLst/>
                <a:latin typeface="Times New Roman" panose="02020603050405020304" pitchFamily="18" charset="0"/>
                <a:ea typeface="SimSun" panose="02010600030101010101" pitchFamily="2" charset="-122"/>
              </a:rPr>
              <a:t>Thêm, xóa, sửa, cập nhật, bổ sung các mẫu giày mới và những thông số của sản phẩm (mẫu mã, kích thước, </a:t>
            </a:r>
            <a:r>
              <a:rPr lang="vi-VN" sz="1800" kern="100">
                <a:latin typeface="Times New Roman" panose="02020603050405020304" pitchFamily="18" charset="0"/>
                <a:ea typeface="SimSun" panose="02010600030101010101" pitchFamily="2" charset="-122"/>
              </a:rPr>
              <a:t>hãng giày</a:t>
            </a:r>
            <a:r>
              <a:rPr lang="vi-VN" sz="1800" kern="100">
                <a:effectLst/>
                <a:latin typeface="Times New Roman" panose="02020603050405020304" pitchFamily="18" charset="0"/>
                <a:ea typeface="SimSun" panose="02010600030101010101" pitchFamily="2" charset="-122"/>
              </a:rPr>
              <a:t>,…) vào cơ sở dữ liệu.</a:t>
            </a:r>
          </a:p>
          <a:p>
            <a:pPr algn="just">
              <a:lnSpc>
                <a:spcPct val="115000"/>
              </a:lnSpc>
            </a:pPr>
            <a:r>
              <a:rPr lang="vi-VN" sz="1800" kern="100">
                <a:latin typeface="Times New Roman" panose="02020603050405020304" pitchFamily="18" charset="0"/>
                <a:ea typeface="SimSun" panose="02010600030101010101" pitchFamily="2" charset="-122"/>
              </a:rPr>
              <a:t>- </a:t>
            </a:r>
            <a:r>
              <a:rPr lang="vi-VN" sz="1800" kern="100">
                <a:effectLst/>
                <a:latin typeface="Times New Roman" panose="02020603050405020304" pitchFamily="18" charset="0"/>
                <a:ea typeface="SimSun" panose="02010600030101010101" pitchFamily="2" charset="-122"/>
              </a:rPr>
              <a:t>Quản lý thông tin về những sản phẩm hiện có (còn bao nhiêu cái, những hãng nào, còn những mẫu mã nào, kích cỡ nào,…).</a:t>
            </a:r>
          </a:p>
          <a:p>
            <a:pPr algn="just">
              <a:lnSpc>
                <a:spcPct val="115000"/>
              </a:lnSpc>
            </a:pPr>
            <a:r>
              <a:rPr lang="vi-VN" sz="1800" kern="100">
                <a:latin typeface="Times New Roman" panose="02020603050405020304" pitchFamily="18" charset="0"/>
                <a:ea typeface="SimSun" panose="02010600030101010101" pitchFamily="2" charset="-122"/>
              </a:rPr>
              <a:t>- </a:t>
            </a:r>
            <a:r>
              <a:rPr lang="vi-VN" sz="1800" kern="100">
                <a:effectLst/>
                <a:latin typeface="Times New Roman" panose="02020603050405020304" pitchFamily="18" charset="0"/>
                <a:ea typeface="SimSun" panose="02010600030101010101" pitchFamily="2" charset="-122"/>
              </a:rPr>
              <a:t>Quản lý bán hàng.</a:t>
            </a:r>
          </a:p>
          <a:p>
            <a:pPr algn="just">
              <a:lnSpc>
                <a:spcPct val="115000"/>
              </a:lnSpc>
            </a:pPr>
            <a:r>
              <a:rPr lang="vi-VN" sz="1800" kern="100">
                <a:latin typeface="Times New Roman" panose="02020603050405020304" pitchFamily="18" charset="0"/>
                <a:ea typeface="SimSun" panose="02010600030101010101" pitchFamily="2" charset="-122"/>
              </a:rPr>
              <a:t>- </a:t>
            </a:r>
            <a:r>
              <a:rPr lang="vi-VN" sz="1800" kern="100">
                <a:effectLst/>
                <a:latin typeface="Times New Roman" panose="02020603050405020304" pitchFamily="18" charset="0"/>
                <a:ea typeface="SimSun" panose="02010600030101010101" pitchFamily="2" charset="-122"/>
              </a:rPr>
              <a:t>Quản lý thông tin khách hàng.</a:t>
            </a:r>
          </a:p>
        </p:txBody>
      </p:sp>
      <p:grpSp>
        <p:nvGrpSpPr>
          <p:cNvPr id="4" name="Group 3">
            <a:extLst>
              <a:ext uri="{FF2B5EF4-FFF2-40B4-BE49-F238E27FC236}">
                <a16:creationId xmlns:a16="http://schemas.microsoft.com/office/drawing/2014/main" id="{F85F1244-B0E8-5DC2-9F39-59E00CE45951}"/>
              </a:ext>
            </a:extLst>
          </p:cNvPr>
          <p:cNvGrpSpPr/>
          <p:nvPr/>
        </p:nvGrpSpPr>
        <p:grpSpPr>
          <a:xfrm>
            <a:off x="5385622" y="1578626"/>
            <a:ext cx="3665055" cy="2440859"/>
            <a:chOff x="5319132" y="1305231"/>
            <a:chExt cx="3665055" cy="2440859"/>
          </a:xfrm>
        </p:grpSpPr>
        <p:pic>
          <p:nvPicPr>
            <p:cNvPr id="1026" name="Picture 2" descr="Icon cho web bán hàng, gồm có những loại icon nào?">
              <a:extLst>
                <a:ext uri="{FF2B5EF4-FFF2-40B4-BE49-F238E27FC236}">
                  <a16:creationId xmlns:a16="http://schemas.microsoft.com/office/drawing/2014/main" id="{68611F97-F332-6838-0BED-BB9C1964A9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9132" y="1305231"/>
              <a:ext cx="3665055" cy="244085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1E27EB2-A9AE-4EDF-F0A4-A4F65268F867}"/>
                </a:ext>
              </a:extLst>
            </p:cNvPr>
            <p:cNvSpPr/>
            <p:nvPr/>
          </p:nvSpPr>
          <p:spPr>
            <a:xfrm>
              <a:off x="5383160" y="3502740"/>
              <a:ext cx="715297" cy="1843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 name="Google Shape;257;p23">
            <a:extLst>
              <a:ext uri="{FF2B5EF4-FFF2-40B4-BE49-F238E27FC236}">
                <a16:creationId xmlns:a16="http://schemas.microsoft.com/office/drawing/2014/main" id="{C6821D8B-A2EC-4ED8-C77C-3615DAFABB14}"/>
              </a:ext>
            </a:extLst>
          </p:cNvPr>
          <p:cNvCxnSpPr>
            <a:cxnSpLocks/>
          </p:cNvCxnSpPr>
          <p:nvPr/>
        </p:nvCxnSpPr>
        <p:spPr>
          <a:xfrm>
            <a:off x="5125065" y="1435048"/>
            <a:ext cx="744794" cy="0"/>
          </a:xfrm>
          <a:prstGeom prst="straightConnector1">
            <a:avLst/>
          </a:prstGeom>
          <a:noFill/>
          <a:ln w="9525" cap="flat" cmpd="sng">
            <a:solidFill>
              <a:srgbClr val="48FFD5"/>
            </a:solidFill>
            <a:prstDash val="solid"/>
            <a:round/>
            <a:headEnd type="none" w="med" len="med"/>
            <a:tailEnd type="none" w="med" len="med"/>
          </a:ln>
        </p:spPr>
      </p:cxnSp>
      <p:cxnSp>
        <p:nvCxnSpPr>
          <p:cNvPr id="8" name="Google Shape;257;p23">
            <a:extLst>
              <a:ext uri="{FF2B5EF4-FFF2-40B4-BE49-F238E27FC236}">
                <a16:creationId xmlns:a16="http://schemas.microsoft.com/office/drawing/2014/main" id="{2CEFC67E-FFA4-EE16-791E-6EC99B428268}"/>
              </a:ext>
            </a:extLst>
          </p:cNvPr>
          <p:cNvCxnSpPr>
            <a:cxnSpLocks/>
          </p:cNvCxnSpPr>
          <p:nvPr/>
        </p:nvCxnSpPr>
        <p:spPr>
          <a:xfrm>
            <a:off x="5302046" y="1042756"/>
            <a:ext cx="0" cy="2448232"/>
          </a:xfrm>
          <a:prstGeom prst="straightConnector1">
            <a:avLst/>
          </a:prstGeom>
          <a:noFill/>
          <a:ln w="9525" cap="flat" cmpd="sng">
            <a:solidFill>
              <a:srgbClr val="48FFD5"/>
            </a:solidFill>
            <a:prstDash val="solid"/>
            <a:round/>
            <a:headEnd type="none" w="med" len="med"/>
            <a:tailEnd type="none" w="med" len="med"/>
          </a:ln>
        </p:spPr>
      </p:cxnSp>
      <p:cxnSp>
        <p:nvCxnSpPr>
          <p:cNvPr id="9" name="Google Shape;257;p23">
            <a:extLst>
              <a:ext uri="{FF2B5EF4-FFF2-40B4-BE49-F238E27FC236}">
                <a16:creationId xmlns:a16="http://schemas.microsoft.com/office/drawing/2014/main" id="{124C56D5-B576-6B39-887D-55C25593CA2A}"/>
              </a:ext>
            </a:extLst>
          </p:cNvPr>
          <p:cNvCxnSpPr>
            <a:cxnSpLocks/>
          </p:cNvCxnSpPr>
          <p:nvPr/>
        </p:nvCxnSpPr>
        <p:spPr>
          <a:xfrm>
            <a:off x="5255343" y="1246238"/>
            <a:ext cx="0" cy="1261524"/>
          </a:xfrm>
          <a:prstGeom prst="straightConnector1">
            <a:avLst/>
          </a:prstGeom>
          <a:noFill/>
          <a:ln w="9525" cap="flat" cmpd="sng">
            <a:solidFill>
              <a:srgbClr val="48FFD5"/>
            </a:solidFill>
            <a:prstDash val="solid"/>
            <a:round/>
            <a:headEnd type="none" w="med" len="med"/>
            <a:tailEnd type="none" w="med" len="med"/>
          </a:ln>
        </p:spPr>
      </p:cxnSp>
      <p:sp>
        <p:nvSpPr>
          <p:cNvPr id="16" name="Google Shape;262;p24">
            <a:extLst>
              <a:ext uri="{FF2B5EF4-FFF2-40B4-BE49-F238E27FC236}">
                <a16:creationId xmlns:a16="http://schemas.microsoft.com/office/drawing/2014/main" id="{CE06B75F-DC64-E1FE-5CF9-C8F798806464}"/>
              </a:ext>
            </a:extLst>
          </p:cNvPr>
          <p:cNvSpPr txBox="1">
            <a:spLocks/>
          </p:cNvSpPr>
          <p:nvPr/>
        </p:nvSpPr>
        <p:spPr>
          <a:xfrm>
            <a:off x="203712" y="192606"/>
            <a:ext cx="3490759" cy="482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Roboto Black"/>
              <a:buNone/>
              <a:defRPr sz="36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pPr marL="0" marR="0" lvl="0" indent="0" algn="l" defTabSz="914400" rtl="0" eaLnBrk="1" fontAlgn="auto" latinLnBrk="0" hangingPunct="1">
              <a:lnSpc>
                <a:spcPct val="100000"/>
              </a:lnSpc>
              <a:spcBef>
                <a:spcPts val="0"/>
              </a:spcBef>
              <a:spcAft>
                <a:spcPts val="0"/>
              </a:spcAft>
              <a:buClr>
                <a:srgbClr val="FFFFFF"/>
              </a:buClr>
              <a:buSzPts val="3600"/>
              <a:buFont typeface="Roboto Black"/>
              <a:buNone/>
              <a:tabLst/>
              <a:defRPr/>
            </a:pPr>
            <a:r>
              <a:rPr lang="vi-VN" sz="2400"/>
              <a:t>1.</a:t>
            </a:r>
            <a:r>
              <a:rPr lang="en-US" sz="2400"/>
              <a:t> </a:t>
            </a:r>
            <a:r>
              <a:rPr lang="vi-VN" sz="2400"/>
              <a:t>Nhiệm vụ cơ bản</a:t>
            </a:r>
            <a:endParaRPr kumimoji="0" lang="vi-VN" sz="2400" b="0" i="0" u="none" strike="noStrike" kern="0" cap="none" spc="0" normalizeH="0" baseline="0" noProof="0">
              <a:ln>
                <a:noFill/>
              </a:ln>
              <a:solidFill>
                <a:srgbClr val="FFFFFF"/>
              </a:solidFill>
              <a:effectLst/>
              <a:uLnTx/>
              <a:uFillTx/>
              <a:latin typeface="Roboto Black"/>
              <a:ea typeface="Roboto Black"/>
              <a:sym typeface="Roboto Black"/>
            </a:endParaRPr>
          </a:p>
        </p:txBody>
      </p:sp>
      <p:cxnSp>
        <p:nvCxnSpPr>
          <p:cNvPr id="17" name="Google Shape;264;p24">
            <a:extLst>
              <a:ext uri="{FF2B5EF4-FFF2-40B4-BE49-F238E27FC236}">
                <a16:creationId xmlns:a16="http://schemas.microsoft.com/office/drawing/2014/main" id="{F04DC12A-1AA1-81BA-D645-0106F9CED9D7}"/>
              </a:ext>
            </a:extLst>
          </p:cNvPr>
          <p:cNvCxnSpPr/>
          <p:nvPr/>
        </p:nvCxnSpPr>
        <p:spPr>
          <a:xfrm>
            <a:off x="-1224498" y="613594"/>
            <a:ext cx="4448400" cy="0"/>
          </a:xfrm>
          <a:prstGeom prst="straightConnector1">
            <a:avLst/>
          </a:prstGeom>
          <a:noFill/>
          <a:ln w="9525" cap="flat" cmpd="sng">
            <a:solidFill>
              <a:srgbClr val="48FFD5"/>
            </a:solidFill>
            <a:prstDash val="solid"/>
            <a:round/>
            <a:headEnd type="none" w="med" len="med"/>
            <a:tailEnd type="none" w="med" len="med"/>
          </a:ln>
        </p:spPr>
      </p:cxnSp>
      <p:cxnSp>
        <p:nvCxnSpPr>
          <p:cNvPr id="18" name="Google Shape;257;p23">
            <a:extLst>
              <a:ext uri="{FF2B5EF4-FFF2-40B4-BE49-F238E27FC236}">
                <a16:creationId xmlns:a16="http://schemas.microsoft.com/office/drawing/2014/main" id="{ACDBACF5-D9F5-0002-D426-F179110FB235}"/>
              </a:ext>
            </a:extLst>
          </p:cNvPr>
          <p:cNvCxnSpPr>
            <a:cxnSpLocks/>
          </p:cNvCxnSpPr>
          <p:nvPr/>
        </p:nvCxnSpPr>
        <p:spPr>
          <a:xfrm>
            <a:off x="8305883" y="4095333"/>
            <a:ext cx="744794"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97" name="Google Shape;299;p26">
            <a:extLst>
              <a:ext uri="{FF2B5EF4-FFF2-40B4-BE49-F238E27FC236}">
                <a16:creationId xmlns:a16="http://schemas.microsoft.com/office/drawing/2014/main" id="{6DED805B-89A5-AAE9-3E68-F233DA582D10}"/>
              </a:ext>
            </a:extLst>
          </p:cNvPr>
          <p:cNvSpPr/>
          <p:nvPr/>
        </p:nvSpPr>
        <p:spPr>
          <a:xfrm>
            <a:off x="6326987" y="2444542"/>
            <a:ext cx="1094271" cy="2041506"/>
          </a:xfrm>
          <a:custGeom>
            <a:avLst/>
            <a:gdLst/>
            <a:ahLst/>
            <a:cxnLst/>
            <a:rect l="l" t="t" r="r" b="b"/>
            <a:pathLst>
              <a:path w="78009" h="145536" fill="none" extrusionOk="0">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00;p26">
            <a:extLst>
              <a:ext uri="{FF2B5EF4-FFF2-40B4-BE49-F238E27FC236}">
                <a16:creationId xmlns:a16="http://schemas.microsoft.com/office/drawing/2014/main" id="{DEEA6F57-945D-B6DA-5374-3D31CDDC2E79}"/>
              </a:ext>
            </a:extLst>
          </p:cNvPr>
          <p:cNvSpPr/>
          <p:nvPr/>
        </p:nvSpPr>
        <p:spPr>
          <a:xfrm>
            <a:off x="6430270" y="2606648"/>
            <a:ext cx="887043" cy="1628410"/>
          </a:xfrm>
          <a:custGeom>
            <a:avLst/>
            <a:gdLst/>
            <a:ahLst/>
            <a:cxnLst/>
            <a:rect l="l" t="t" r="r" b="b"/>
            <a:pathLst>
              <a:path w="63236" h="116087" extrusionOk="0">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01;p26">
            <a:extLst>
              <a:ext uri="{FF2B5EF4-FFF2-40B4-BE49-F238E27FC236}">
                <a16:creationId xmlns:a16="http://schemas.microsoft.com/office/drawing/2014/main" id="{DEA57F41-7821-A058-F878-CD46F0BB7A6F}"/>
              </a:ext>
            </a:extLst>
          </p:cNvPr>
          <p:cNvSpPr/>
          <p:nvPr/>
        </p:nvSpPr>
        <p:spPr>
          <a:xfrm>
            <a:off x="6769523" y="4275587"/>
            <a:ext cx="182624" cy="156421"/>
          </a:xfrm>
          <a:custGeom>
            <a:avLst/>
            <a:gdLst/>
            <a:ahLst/>
            <a:cxnLst/>
            <a:rect l="l" t="t" r="r" b="b"/>
            <a:pathLst>
              <a:path w="13019" h="11151" extrusionOk="0">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02;p26">
            <a:extLst>
              <a:ext uri="{FF2B5EF4-FFF2-40B4-BE49-F238E27FC236}">
                <a16:creationId xmlns:a16="http://schemas.microsoft.com/office/drawing/2014/main" id="{5FBCCD94-AD4A-D503-8514-EA126421F99D}"/>
              </a:ext>
            </a:extLst>
          </p:cNvPr>
          <p:cNvSpPr/>
          <p:nvPr/>
        </p:nvSpPr>
        <p:spPr>
          <a:xfrm>
            <a:off x="6765426" y="2508163"/>
            <a:ext cx="217496" cy="35574"/>
          </a:xfrm>
          <a:custGeom>
            <a:avLst/>
            <a:gdLst/>
            <a:ahLst/>
            <a:cxnLst/>
            <a:rect l="l" t="t" r="r" b="b"/>
            <a:pathLst>
              <a:path w="15505" h="2536" extrusionOk="0">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03;p26">
            <a:extLst>
              <a:ext uri="{FF2B5EF4-FFF2-40B4-BE49-F238E27FC236}">
                <a16:creationId xmlns:a16="http://schemas.microsoft.com/office/drawing/2014/main" id="{B5862417-B8FB-EB67-40CA-25F60F6FD52C}"/>
              </a:ext>
            </a:extLst>
          </p:cNvPr>
          <p:cNvSpPr/>
          <p:nvPr/>
        </p:nvSpPr>
        <p:spPr>
          <a:xfrm>
            <a:off x="6625205" y="3895974"/>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04;p26">
            <a:extLst>
              <a:ext uri="{FF2B5EF4-FFF2-40B4-BE49-F238E27FC236}">
                <a16:creationId xmlns:a16="http://schemas.microsoft.com/office/drawing/2014/main" id="{D0671DAD-B5FF-5D24-E2A7-3C95CA2D114C}"/>
              </a:ext>
            </a:extLst>
          </p:cNvPr>
          <p:cNvSpPr/>
          <p:nvPr/>
        </p:nvSpPr>
        <p:spPr>
          <a:xfrm>
            <a:off x="6699756" y="3998569"/>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05;p26">
            <a:extLst>
              <a:ext uri="{FF2B5EF4-FFF2-40B4-BE49-F238E27FC236}">
                <a16:creationId xmlns:a16="http://schemas.microsoft.com/office/drawing/2014/main" id="{D40EB939-3324-CC34-E714-3B2EB46A9325}"/>
              </a:ext>
            </a:extLst>
          </p:cNvPr>
          <p:cNvSpPr/>
          <p:nvPr/>
        </p:nvSpPr>
        <p:spPr>
          <a:xfrm>
            <a:off x="6700443" y="4058768"/>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06;p26">
            <a:extLst>
              <a:ext uri="{FF2B5EF4-FFF2-40B4-BE49-F238E27FC236}">
                <a16:creationId xmlns:a16="http://schemas.microsoft.com/office/drawing/2014/main" id="{58071811-96DB-FC4C-B7B8-3E3CA58268B7}"/>
              </a:ext>
            </a:extLst>
          </p:cNvPr>
          <p:cNvSpPr/>
          <p:nvPr/>
        </p:nvSpPr>
        <p:spPr>
          <a:xfrm>
            <a:off x="6784576" y="4088860"/>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07;p26">
            <a:extLst>
              <a:ext uri="{FF2B5EF4-FFF2-40B4-BE49-F238E27FC236}">
                <a16:creationId xmlns:a16="http://schemas.microsoft.com/office/drawing/2014/main" id="{F884EFC4-8025-D37A-FA06-279C932BF1D4}"/>
              </a:ext>
            </a:extLst>
          </p:cNvPr>
          <p:cNvSpPr/>
          <p:nvPr/>
        </p:nvSpPr>
        <p:spPr>
          <a:xfrm>
            <a:off x="7221654" y="4058768"/>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08;p26">
            <a:extLst>
              <a:ext uri="{FF2B5EF4-FFF2-40B4-BE49-F238E27FC236}">
                <a16:creationId xmlns:a16="http://schemas.microsoft.com/office/drawing/2014/main" id="{1532463B-2BB7-0D8B-43E3-B4E19E3F8967}"/>
              </a:ext>
            </a:extLst>
          </p:cNvPr>
          <p:cNvSpPr/>
          <p:nvPr/>
        </p:nvSpPr>
        <p:spPr>
          <a:xfrm>
            <a:off x="7251747" y="3696243"/>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09;p26">
            <a:extLst>
              <a:ext uri="{FF2B5EF4-FFF2-40B4-BE49-F238E27FC236}">
                <a16:creationId xmlns:a16="http://schemas.microsoft.com/office/drawing/2014/main" id="{7825A303-9BD1-C77C-C83E-479889AFFEBD}"/>
              </a:ext>
            </a:extLst>
          </p:cNvPr>
          <p:cNvSpPr/>
          <p:nvPr/>
        </p:nvSpPr>
        <p:spPr>
          <a:xfrm>
            <a:off x="7251747" y="3638794"/>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10;p26">
            <a:extLst>
              <a:ext uri="{FF2B5EF4-FFF2-40B4-BE49-F238E27FC236}">
                <a16:creationId xmlns:a16="http://schemas.microsoft.com/office/drawing/2014/main" id="{ED68F3A3-A0BD-DBD3-8915-117D5FD67EE0}"/>
              </a:ext>
            </a:extLst>
          </p:cNvPr>
          <p:cNvSpPr/>
          <p:nvPr/>
        </p:nvSpPr>
        <p:spPr>
          <a:xfrm>
            <a:off x="7344086" y="3638794"/>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11;p26">
            <a:extLst>
              <a:ext uri="{FF2B5EF4-FFF2-40B4-BE49-F238E27FC236}">
                <a16:creationId xmlns:a16="http://schemas.microsoft.com/office/drawing/2014/main" id="{BD0402F2-4469-778F-23BE-BC2CFF3CF56B}"/>
              </a:ext>
            </a:extLst>
          </p:cNvPr>
          <p:cNvSpPr/>
          <p:nvPr/>
        </p:nvSpPr>
        <p:spPr>
          <a:xfrm>
            <a:off x="7717542" y="3638794"/>
            <a:ext cx="29416" cy="29416"/>
          </a:xfrm>
          <a:custGeom>
            <a:avLst/>
            <a:gdLst/>
            <a:ahLst/>
            <a:cxnLst/>
            <a:rect l="l" t="t" r="r" b="b"/>
            <a:pathLst>
              <a:path w="2097" h="2097" fill="none" extrusionOk="0">
                <a:moveTo>
                  <a:pt x="0" y="0"/>
                </a:moveTo>
                <a:lnTo>
                  <a:pt x="2097" y="0"/>
                </a:lnTo>
                <a:lnTo>
                  <a:pt x="2097" y="2097"/>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12;p26">
            <a:extLst>
              <a:ext uri="{FF2B5EF4-FFF2-40B4-BE49-F238E27FC236}">
                <a16:creationId xmlns:a16="http://schemas.microsoft.com/office/drawing/2014/main" id="{BA983927-D5C9-A938-06CF-D9DD6D15ED12}"/>
              </a:ext>
            </a:extLst>
          </p:cNvPr>
          <p:cNvSpPr/>
          <p:nvPr/>
        </p:nvSpPr>
        <p:spPr>
          <a:xfrm>
            <a:off x="7746948" y="3721551"/>
            <a:ext cx="14" cy="292053"/>
          </a:xfrm>
          <a:custGeom>
            <a:avLst/>
            <a:gdLst/>
            <a:ahLst/>
            <a:cxnLst/>
            <a:rect l="l" t="t" r="r" b="b"/>
            <a:pathLst>
              <a:path w="1" h="20820" fill="none" extrusionOk="0">
                <a:moveTo>
                  <a:pt x="1" y="1"/>
                </a:moveTo>
                <a:lnTo>
                  <a:pt x="1" y="20819"/>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13;p26">
            <a:extLst>
              <a:ext uri="{FF2B5EF4-FFF2-40B4-BE49-F238E27FC236}">
                <a16:creationId xmlns:a16="http://schemas.microsoft.com/office/drawing/2014/main" id="{235B9C74-71FB-500C-3850-1FE4080F850C}"/>
              </a:ext>
            </a:extLst>
          </p:cNvPr>
          <p:cNvSpPr/>
          <p:nvPr/>
        </p:nvSpPr>
        <p:spPr>
          <a:xfrm>
            <a:off x="7746948" y="4040291"/>
            <a:ext cx="14" cy="30103"/>
          </a:xfrm>
          <a:custGeom>
            <a:avLst/>
            <a:gdLst/>
            <a:ahLst/>
            <a:cxnLst/>
            <a:rect l="l" t="t" r="r" b="b"/>
            <a:pathLst>
              <a:path w="1" h="2146" fill="none" extrusionOk="0">
                <a:moveTo>
                  <a:pt x="1" y="1"/>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14;p26">
            <a:extLst>
              <a:ext uri="{FF2B5EF4-FFF2-40B4-BE49-F238E27FC236}">
                <a16:creationId xmlns:a16="http://schemas.microsoft.com/office/drawing/2014/main" id="{A3FCC66A-7ED1-4BAC-F98D-76FC788BFC67}"/>
              </a:ext>
            </a:extLst>
          </p:cNvPr>
          <p:cNvSpPr/>
          <p:nvPr/>
        </p:nvSpPr>
        <p:spPr>
          <a:xfrm>
            <a:off x="6046545" y="2692155"/>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15;p26">
            <a:extLst>
              <a:ext uri="{FF2B5EF4-FFF2-40B4-BE49-F238E27FC236}">
                <a16:creationId xmlns:a16="http://schemas.microsoft.com/office/drawing/2014/main" id="{3A43A4D6-2E91-724E-D48F-707C25C85D18}"/>
              </a:ext>
            </a:extLst>
          </p:cNvPr>
          <p:cNvSpPr/>
          <p:nvPr/>
        </p:nvSpPr>
        <p:spPr>
          <a:xfrm>
            <a:off x="6110153" y="2692155"/>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16;p26">
            <a:extLst>
              <a:ext uri="{FF2B5EF4-FFF2-40B4-BE49-F238E27FC236}">
                <a16:creationId xmlns:a16="http://schemas.microsoft.com/office/drawing/2014/main" id="{AF40C28A-254D-6097-998C-63E7135D25D8}"/>
              </a:ext>
            </a:extLst>
          </p:cNvPr>
          <p:cNvSpPr/>
          <p:nvPr/>
        </p:nvSpPr>
        <p:spPr>
          <a:xfrm>
            <a:off x="6177871" y="2692155"/>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17;p26">
            <a:extLst>
              <a:ext uri="{FF2B5EF4-FFF2-40B4-BE49-F238E27FC236}">
                <a16:creationId xmlns:a16="http://schemas.microsoft.com/office/drawing/2014/main" id="{FAAB2D52-1426-270D-BB6C-3AF99256CE46}"/>
              </a:ext>
            </a:extLst>
          </p:cNvPr>
          <p:cNvSpPr/>
          <p:nvPr/>
        </p:nvSpPr>
        <p:spPr>
          <a:xfrm>
            <a:off x="6207291" y="2783807"/>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18;p26">
            <a:extLst>
              <a:ext uri="{FF2B5EF4-FFF2-40B4-BE49-F238E27FC236}">
                <a16:creationId xmlns:a16="http://schemas.microsoft.com/office/drawing/2014/main" id="{8D05FA8E-D675-9C84-5F36-2E9EDF18DFED}"/>
              </a:ext>
            </a:extLst>
          </p:cNvPr>
          <p:cNvSpPr/>
          <p:nvPr/>
        </p:nvSpPr>
        <p:spPr>
          <a:xfrm>
            <a:off x="6207964" y="3279692"/>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19;p26">
            <a:extLst>
              <a:ext uri="{FF2B5EF4-FFF2-40B4-BE49-F238E27FC236}">
                <a16:creationId xmlns:a16="http://schemas.microsoft.com/office/drawing/2014/main" id="{84AACCC7-6B08-130D-9A24-8A232B413F3B}"/>
              </a:ext>
            </a:extLst>
          </p:cNvPr>
          <p:cNvSpPr/>
          <p:nvPr/>
        </p:nvSpPr>
        <p:spPr>
          <a:xfrm>
            <a:off x="6296895" y="3309798"/>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20;p26">
            <a:extLst>
              <a:ext uri="{FF2B5EF4-FFF2-40B4-BE49-F238E27FC236}">
                <a16:creationId xmlns:a16="http://schemas.microsoft.com/office/drawing/2014/main" id="{72A2E11C-D438-B51F-2C70-1A5720372249}"/>
              </a:ext>
            </a:extLst>
          </p:cNvPr>
          <p:cNvSpPr/>
          <p:nvPr/>
        </p:nvSpPr>
        <p:spPr>
          <a:xfrm>
            <a:off x="7007555" y="3309798"/>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21;p26">
            <a:extLst>
              <a:ext uri="{FF2B5EF4-FFF2-40B4-BE49-F238E27FC236}">
                <a16:creationId xmlns:a16="http://schemas.microsoft.com/office/drawing/2014/main" id="{6655A44B-414E-AD05-7B06-4462B23D670A}"/>
              </a:ext>
            </a:extLst>
          </p:cNvPr>
          <p:cNvSpPr/>
          <p:nvPr/>
        </p:nvSpPr>
        <p:spPr>
          <a:xfrm>
            <a:off x="6982247" y="3262604"/>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22;p26">
            <a:extLst>
              <a:ext uri="{FF2B5EF4-FFF2-40B4-BE49-F238E27FC236}">
                <a16:creationId xmlns:a16="http://schemas.microsoft.com/office/drawing/2014/main" id="{579EB856-D9F8-78E8-9014-FABF5E8C310D}"/>
              </a:ext>
            </a:extLst>
          </p:cNvPr>
          <p:cNvSpPr/>
          <p:nvPr/>
        </p:nvSpPr>
        <p:spPr>
          <a:xfrm>
            <a:off x="5984985" y="4253701"/>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23;p26">
            <a:extLst>
              <a:ext uri="{FF2B5EF4-FFF2-40B4-BE49-F238E27FC236}">
                <a16:creationId xmlns:a16="http://schemas.microsoft.com/office/drawing/2014/main" id="{BDC5B633-0C90-6F44-5F21-487FB5BD67B6}"/>
              </a:ext>
            </a:extLst>
          </p:cNvPr>
          <p:cNvSpPr/>
          <p:nvPr/>
        </p:nvSpPr>
        <p:spPr>
          <a:xfrm>
            <a:off x="6097849" y="4224283"/>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24;p26">
            <a:extLst>
              <a:ext uri="{FF2B5EF4-FFF2-40B4-BE49-F238E27FC236}">
                <a16:creationId xmlns:a16="http://schemas.microsoft.com/office/drawing/2014/main" id="{1598C0A3-FFAC-A13D-D51B-CDD7369F975E}"/>
              </a:ext>
            </a:extLst>
          </p:cNvPr>
          <p:cNvSpPr/>
          <p:nvPr/>
        </p:nvSpPr>
        <p:spPr>
          <a:xfrm>
            <a:off x="6127942" y="3852877"/>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25;p26">
            <a:extLst>
              <a:ext uri="{FF2B5EF4-FFF2-40B4-BE49-F238E27FC236}">
                <a16:creationId xmlns:a16="http://schemas.microsoft.com/office/drawing/2014/main" id="{621C96DE-A90B-39D6-EE6D-FCAE12451ACD}"/>
              </a:ext>
            </a:extLst>
          </p:cNvPr>
          <p:cNvSpPr/>
          <p:nvPr/>
        </p:nvSpPr>
        <p:spPr>
          <a:xfrm>
            <a:off x="6127942" y="3794053"/>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26;p26">
            <a:extLst>
              <a:ext uri="{FF2B5EF4-FFF2-40B4-BE49-F238E27FC236}">
                <a16:creationId xmlns:a16="http://schemas.microsoft.com/office/drawing/2014/main" id="{D5B08FD1-9668-BB99-FD64-AC0D48AD2C25}"/>
              </a:ext>
            </a:extLst>
          </p:cNvPr>
          <p:cNvSpPr/>
          <p:nvPr/>
        </p:nvSpPr>
        <p:spPr>
          <a:xfrm>
            <a:off x="6214123" y="3794053"/>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27;p26">
            <a:extLst>
              <a:ext uri="{FF2B5EF4-FFF2-40B4-BE49-F238E27FC236}">
                <a16:creationId xmlns:a16="http://schemas.microsoft.com/office/drawing/2014/main" id="{41079AB8-42EF-CEF0-619B-B3BC2FCF0BDF}"/>
              </a:ext>
            </a:extLst>
          </p:cNvPr>
          <p:cNvSpPr/>
          <p:nvPr/>
        </p:nvSpPr>
        <p:spPr>
          <a:xfrm>
            <a:off x="7113574" y="3794053"/>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28;p26">
            <a:extLst>
              <a:ext uri="{FF2B5EF4-FFF2-40B4-BE49-F238E27FC236}">
                <a16:creationId xmlns:a16="http://schemas.microsoft.com/office/drawing/2014/main" id="{D0A3FE56-E3A4-3B1F-3E4B-19A35CEBCB69}"/>
              </a:ext>
            </a:extLst>
          </p:cNvPr>
          <p:cNvSpPr/>
          <p:nvPr/>
        </p:nvSpPr>
        <p:spPr>
          <a:xfrm>
            <a:off x="7143666" y="3904181"/>
            <a:ext cx="14" cy="30103"/>
          </a:xfrm>
          <a:custGeom>
            <a:avLst/>
            <a:gdLst/>
            <a:ahLst/>
            <a:cxnLst/>
            <a:rect l="l" t="t" r="r" b="b"/>
            <a:pathLst>
              <a:path w="1" h="2146" fill="none" extrusionOk="0">
                <a:moveTo>
                  <a:pt x="1" y="0"/>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29;p26">
            <a:extLst>
              <a:ext uri="{FF2B5EF4-FFF2-40B4-BE49-F238E27FC236}">
                <a16:creationId xmlns:a16="http://schemas.microsoft.com/office/drawing/2014/main" id="{D4D28557-6904-0C98-19D7-2F4AF80E6C42}"/>
              </a:ext>
            </a:extLst>
          </p:cNvPr>
          <p:cNvSpPr/>
          <p:nvPr/>
        </p:nvSpPr>
        <p:spPr>
          <a:xfrm>
            <a:off x="7072538" y="3898710"/>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30;p26">
            <a:extLst>
              <a:ext uri="{FF2B5EF4-FFF2-40B4-BE49-F238E27FC236}">
                <a16:creationId xmlns:a16="http://schemas.microsoft.com/office/drawing/2014/main" id="{847A2587-6B14-00ED-630B-0DEEA0D34776}"/>
              </a:ext>
            </a:extLst>
          </p:cNvPr>
          <p:cNvSpPr/>
          <p:nvPr/>
        </p:nvSpPr>
        <p:spPr>
          <a:xfrm>
            <a:off x="6899489" y="3622380"/>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31;p26">
            <a:extLst>
              <a:ext uri="{FF2B5EF4-FFF2-40B4-BE49-F238E27FC236}">
                <a16:creationId xmlns:a16="http://schemas.microsoft.com/office/drawing/2014/main" id="{41C2B37A-B231-3F5F-F925-0588DB62C6FF}"/>
              </a:ext>
            </a:extLst>
          </p:cNvPr>
          <p:cNvSpPr/>
          <p:nvPr/>
        </p:nvSpPr>
        <p:spPr>
          <a:xfrm>
            <a:off x="6899489" y="3163419"/>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32;p26">
            <a:extLst>
              <a:ext uri="{FF2B5EF4-FFF2-40B4-BE49-F238E27FC236}">
                <a16:creationId xmlns:a16="http://schemas.microsoft.com/office/drawing/2014/main" id="{DA8023EB-FB34-4D30-3684-D590E5C017E3}"/>
              </a:ext>
            </a:extLst>
          </p:cNvPr>
          <p:cNvSpPr/>
          <p:nvPr/>
        </p:nvSpPr>
        <p:spPr>
          <a:xfrm>
            <a:off x="6900176" y="3106643"/>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33;p26">
            <a:extLst>
              <a:ext uri="{FF2B5EF4-FFF2-40B4-BE49-F238E27FC236}">
                <a16:creationId xmlns:a16="http://schemas.microsoft.com/office/drawing/2014/main" id="{5E92416A-ECD1-17A8-3BA4-465290CA496F}"/>
              </a:ext>
            </a:extLst>
          </p:cNvPr>
          <p:cNvSpPr/>
          <p:nvPr/>
        </p:nvSpPr>
        <p:spPr>
          <a:xfrm>
            <a:off x="6988405" y="3106643"/>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34;p26">
            <a:extLst>
              <a:ext uri="{FF2B5EF4-FFF2-40B4-BE49-F238E27FC236}">
                <a16:creationId xmlns:a16="http://schemas.microsoft.com/office/drawing/2014/main" id="{06953AC6-BC92-069D-6944-9FF22A2E19CC}"/>
              </a:ext>
            </a:extLst>
          </p:cNvPr>
          <p:cNvSpPr/>
          <p:nvPr/>
        </p:nvSpPr>
        <p:spPr>
          <a:xfrm>
            <a:off x="7922733" y="3076551"/>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35;p26">
            <a:extLst>
              <a:ext uri="{FF2B5EF4-FFF2-40B4-BE49-F238E27FC236}">
                <a16:creationId xmlns:a16="http://schemas.microsoft.com/office/drawing/2014/main" id="{257F5307-546F-2EB3-E8BC-97FFF6533B1A}"/>
              </a:ext>
            </a:extLst>
          </p:cNvPr>
          <p:cNvSpPr/>
          <p:nvPr/>
        </p:nvSpPr>
        <p:spPr>
          <a:xfrm>
            <a:off x="7952839" y="2965062"/>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36;p26">
            <a:extLst>
              <a:ext uri="{FF2B5EF4-FFF2-40B4-BE49-F238E27FC236}">
                <a16:creationId xmlns:a16="http://schemas.microsoft.com/office/drawing/2014/main" id="{54C28F50-5B7C-E9B8-3B2C-59C6E1309205}"/>
              </a:ext>
            </a:extLst>
          </p:cNvPr>
          <p:cNvSpPr/>
          <p:nvPr/>
        </p:nvSpPr>
        <p:spPr>
          <a:xfrm>
            <a:off x="7952839" y="2912397"/>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37;p26">
            <a:extLst>
              <a:ext uri="{FF2B5EF4-FFF2-40B4-BE49-F238E27FC236}">
                <a16:creationId xmlns:a16="http://schemas.microsoft.com/office/drawing/2014/main" id="{2874A461-81E7-CA87-56E5-6A000ACD6DB5}"/>
              </a:ext>
            </a:extLst>
          </p:cNvPr>
          <p:cNvSpPr/>
          <p:nvPr/>
        </p:nvSpPr>
        <p:spPr>
          <a:xfrm>
            <a:off x="6846823" y="3621692"/>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38;p26">
            <a:extLst>
              <a:ext uri="{FF2B5EF4-FFF2-40B4-BE49-F238E27FC236}">
                <a16:creationId xmlns:a16="http://schemas.microsoft.com/office/drawing/2014/main" id="{7D005CC5-2056-A4EB-F17F-413A990E8887}"/>
              </a:ext>
            </a:extLst>
          </p:cNvPr>
          <p:cNvSpPr/>
          <p:nvPr/>
        </p:nvSpPr>
        <p:spPr>
          <a:xfrm>
            <a:off x="7184715" y="2255079"/>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39;p26">
            <a:extLst>
              <a:ext uri="{FF2B5EF4-FFF2-40B4-BE49-F238E27FC236}">
                <a16:creationId xmlns:a16="http://schemas.microsoft.com/office/drawing/2014/main" id="{D1BFD6E7-17BC-6F6B-29CC-71FAAFBB8B4B}"/>
              </a:ext>
            </a:extLst>
          </p:cNvPr>
          <p:cNvSpPr/>
          <p:nvPr/>
        </p:nvSpPr>
        <p:spPr>
          <a:xfrm>
            <a:off x="7184715" y="2342635"/>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40;p26">
            <a:extLst>
              <a:ext uri="{FF2B5EF4-FFF2-40B4-BE49-F238E27FC236}">
                <a16:creationId xmlns:a16="http://schemas.microsoft.com/office/drawing/2014/main" id="{816B79D2-A63C-09D1-962B-113E2A443828}"/>
              </a:ext>
            </a:extLst>
          </p:cNvPr>
          <p:cNvSpPr/>
          <p:nvPr/>
        </p:nvSpPr>
        <p:spPr>
          <a:xfrm>
            <a:off x="7155296" y="2919229"/>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41;p26">
            <a:extLst>
              <a:ext uri="{FF2B5EF4-FFF2-40B4-BE49-F238E27FC236}">
                <a16:creationId xmlns:a16="http://schemas.microsoft.com/office/drawing/2014/main" id="{F9086F89-6022-5144-CE54-329DD1F4B939}"/>
              </a:ext>
            </a:extLst>
          </p:cNvPr>
          <p:cNvSpPr/>
          <p:nvPr/>
        </p:nvSpPr>
        <p:spPr>
          <a:xfrm>
            <a:off x="6669663" y="2948648"/>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42;p26">
            <a:extLst>
              <a:ext uri="{FF2B5EF4-FFF2-40B4-BE49-F238E27FC236}">
                <a16:creationId xmlns:a16="http://schemas.microsoft.com/office/drawing/2014/main" id="{FC64FCF9-F3AE-4CB7-4280-DAD12FA645C7}"/>
              </a:ext>
            </a:extLst>
          </p:cNvPr>
          <p:cNvSpPr/>
          <p:nvPr/>
        </p:nvSpPr>
        <p:spPr>
          <a:xfrm>
            <a:off x="6610839" y="2948648"/>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43;p26">
            <a:extLst>
              <a:ext uri="{FF2B5EF4-FFF2-40B4-BE49-F238E27FC236}">
                <a16:creationId xmlns:a16="http://schemas.microsoft.com/office/drawing/2014/main" id="{76674B18-7815-8649-66B6-A5CBC58BEE8B}"/>
              </a:ext>
            </a:extLst>
          </p:cNvPr>
          <p:cNvSpPr/>
          <p:nvPr/>
        </p:nvSpPr>
        <p:spPr>
          <a:xfrm>
            <a:off x="6610839" y="3033468"/>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44;p26">
            <a:extLst>
              <a:ext uri="{FF2B5EF4-FFF2-40B4-BE49-F238E27FC236}">
                <a16:creationId xmlns:a16="http://schemas.microsoft.com/office/drawing/2014/main" id="{CAA5486D-CA5F-4E09-FAD6-C005194FEC38}"/>
              </a:ext>
            </a:extLst>
          </p:cNvPr>
          <p:cNvSpPr/>
          <p:nvPr/>
        </p:nvSpPr>
        <p:spPr>
          <a:xfrm>
            <a:off x="6610839" y="3471904"/>
            <a:ext cx="14" cy="30103"/>
          </a:xfrm>
          <a:custGeom>
            <a:avLst/>
            <a:gdLst/>
            <a:ahLst/>
            <a:cxnLst/>
            <a:rect l="l" t="t" r="r" b="b"/>
            <a:pathLst>
              <a:path w="1" h="2146" fill="none" extrusionOk="0">
                <a:moveTo>
                  <a:pt x="1" y="0"/>
                </a:moveTo>
                <a:lnTo>
                  <a:pt x="1" y="214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45;p26">
            <a:extLst>
              <a:ext uri="{FF2B5EF4-FFF2-40B4-BE49-F238E27FC236}">
                <a16:creationId xmlns:a16="http://schemas.microsoft.com/office/drawing/2014/main" id="{B344FC7E-11CB-1039-8C54-148B2058864E}"/>
              </a:ext>
            </a:extLst>
          </p:cNvPr>
          <p:cNvSpPr/>
          <p:nvPr/>
        </p:nvSpPr>
        <p:spPr>
          <a:xfrm>
            <a:off x="6539711" y="3452067"/>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 name="Google Shape;346;p26">
            <a:extLst>
              <a:ext uri="{FF2B5EF4-FFF2-40B4-BE49-F238E27FC236}">
                <a16:creationId xmlns:a16="http://schemas.microsoft.com/office/drawing/2014/main" id="{BBA4345E-2338-B4CB-00F3-E30725FE0E97}"/>
              </a:ext>
            </a:extLst>
          </p:cNvPr>
          <p:cNvGrpSpPr/>
          <p:nvPr/>
        </p:nvGrpSpPr>
        <p:grpSpPr>
          <a:xfrm>
            <a:off x="6997821" y="1682866"/>
            <a:ext cx="373819" cy="412843"/>
            <a:chOff x="3040350" y="1113200"/>
            <a:chExt cx="1704600" cy="1882550"/>
          </a:xfrm>
        </p:grpSpPr>
        <p:sp>
          <p:nvSpPr>
            <p:cNvPr id="145" name="Google Shape;347;p26">
              <a:extLst>
                <a:ext uri="{FF2B5EF4-FFF2-40B4-BE49-F238E27FC236}">
                  <a16:creationId xmlns:a16="http://schemas.microsoft.com/office/drawing/2014/main" id="{EC127CA4-FB70-C3C2-DAA3-831C89AAA30B}"/>
                </a:ext>
              </a:extLst>
            </p:cNvPr>
            <p:cNvSpPr/>
            <p:nvPr/>
          </p:nvSpPr>
          <p:spPr>
            <a:xfrm>
              <a:off x="3040350" y="2164475"/>
              <a:ext cx="1607250" cy="831275"/>
            </a:xfrm>
            <a:custGeom>
              <a:avLst/>
              <a:gdLst/>
              <a:ahLst/>
              <a:cxnLst/>
              <a:rect l="l" t="t" r="r" b="b"/>
              <a:pathLst>
                <a:path w="64290" h="33251" extrusionOk="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sp>
          <p:nvSpPr>
            <p:cNvPr id="146" name="Google Shape;348;p26">
              <a:extLst>
                <a:ext uri="{FF2B5EF4-FFF2-40B4-BE49-F238E27FC236}">
                  <a16:creationId xmlns:a16="http://schemas.microsoft.com/office/drawing/2014/main" id="{8CCA18C9-F3A2-9DD7-E6C9-103C0298C99D}"/>
                </a:ext>
              </a:extLst>
            </p:cNvPr>
            <p:cNvSpPr/>
            <p:nvPr/>
          </p:nvSpPr>
          <p:spPr>
            <a:xfrm>
              <a:off x="3073300" y="1113200"/>
              <a:ext cx="1671650" cy="924525"/>
            </a:xfrm>
            <a:custGeom>
              <a:avLst/>
              <a:gdLst/>
              <a:ahLst/>
              <a:cxnLst/>
              <a:rect l="l" t="t" r="r" b="b"/>
              <a:pathLst>
                <a:path w="66866" h="36981" extrusionOk="0">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grpSp>
      <p:grpSp>
        <p:nvGrpSpPr>
          <p:cNvPr id="147" name="Google Shape;349;p26">
            <a:extLst>
              <a:ext uri="{FF2B5EF4-FFF2-40B4-BE49-F238E27FC236}">
                <a16:creationId xmlns:a16="http://schemas.microsoft.com/office/drawing/2014/main" id="{82998768-B891-7787-BEEC-DF5ECA960580}"/>
              </a:ext>
            </a:extLst>
          </p:cNvPr>
          <p:cNvGrpSpPr/>
          <p:nvPr/>
        </p:nvGrpSpPr>
        <p:grpSpPr>
          <a:xfrm>
            <a:off x="7763682" y="2397051"/>
            <a:ext cx="406573" cy="402537"/>
            <a:chOff x="462200" y="569000"/>
            <a:chExt cx="1901650" cy="1882775"/>
          </a:xfrm>
        </p:grpSpPr>
        <p:sp>
          <p:nvSpPr>
            <p:cNvPr id="148" name="Google Shape;350;p26">
              <a:extLst>
                <a:ext uri="{FF2B5EF4-FFF2-40B4-BE49-F238E27FC236}">
                  <a16:creationId xmlns:a16="http://schemas.microsoft.com/office/drawing/2014/main" id="{3677331F-82B1-6C3D-37DB-A2A32B36EF7A}"/>
                </a:ext>
              </a:extLst>
            </p:cNvPr>
            <p:cNvSpPr/>
            <p:nvPr/>
          </p:nvSpPr>
          <p:spPr>
            <a:xfrm>
              <a:off x="462200" y="890525"/>
              <a:ext cx="1573675" cy="1561250"/>
            </a:xfrm>
            <a:custGeom>
              <a:avLst/>
              <a:gdLst/>
              <a:ahLst/>
              <a:cxnLst/>
              <a:rect l="l" t="t" r="r" b="b"/>
              <a:pathLst>
                <a:path w="62947" h="62450" extrusionOk="0">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51;p26">
              <a:extLst>
                <a:ext uri="{FF2B5EF4-FFF2-40B4-BE49-F238E27FC236}">
                  <a16:creationId xmlns:a16="http://schemas.microsoft.com/office/drawing/2014/main" id="{965F2927-9FBD-0790-5C2C-5DA3C6D6B299}"/>
                </a:ext>
              </a:extLst>
            </p:cNvPr>
            <p:cNvSpPr/>
            <p:nvPr/>
          </p:nvSpPr>
          <p:spPr>
            <a:xfrm>
              <a:off x="1198700" y="569000"/>
              <a:ext cx="1165150" cy="1158700"/>
            </a:xfrm>
            <a:custGeom>
              <a:avLst/>
              <a:gdLst/>
              <a:ahLst/>
              <a:cxnLst/>
              <a:rect l="l" t="t" r="r" b="b"/>
              <a:pathLst>
                <a:path w="46606" h="46348" extrusionOk="0">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52;p26">
              <a:extLst>
                <a:ext uri="{FF2B5EF4-FFF2-40B4-BE49-F238E27FC236}">
                  <a16:creationId xmlns:a16="http://schemas.microsoft.com/office/drawing/2014/main" id="{861F406E-B861-5ABF-ADB5-D869707A68AF}"/>
                </a:ext>
              </a:extLst>
            </p:cNvPr>
            <p:cNvSpPr/>
            <p:nvPr/>
          </p:nvSpPr>
          <p:spPr>
            <a:xfrm>
              <a:off x="1307825" y="1322925"/>
              <a:ext cx="159450" cy="146850"/>
            </a:xfrm>
            <a:custGeom>
              <a:avLst/>
              <a:gdLst/>
              <a:ahLst/>
              <a:cxnLst/>
              <a:rect l="l" t="t" r="r" b="b"/>
              <a:pathLst>
                <a:path w="6378" h="5874" extrusionOk="0">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53;p26">
              <a:extLst>
                <a:ext uri="{FF2B5EF4-FFF2-40B4-BE49-F238E27FC236}">
                  <a16:creationId xmlns:a16="http://schemas.microsoft.com/office/drawing/2014/main" id="{17A6E32B-7A62-E562-E1C1-339BF6A7F282}"/>
                </a:ext>
              </a:extLst>
            </p:cNvPr>
            <p:cNvSpPr/>
            <p:nvPr/>
          </p:nvSpPr>
          <p:spPr>
            <a:xfrm>
              <a:off x="701000" y="1507650"/>
              <a:ext cx="373300" cy="440175"/>
            </a:xfrm>
            <a:custGeom>
              <a:avLst/>
              <a:gdLst/>
              <a:ahLst/>
              <a:cxnLst/>
              <a:rect l="l" t="t" r="r" b="b"/>
              <a:pathLst>
                <a:path w="14932" h="17607" extrusionOk="0">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354;p26">
            <a:extLst>
              <a:ext uri="{FF2B5EF4-FFF2-40B4-BE49-F238E27FC236}">
                <a16:creationId xmlns:a16="http://schemas.microsoft.com/office/drawing/2014/main" id="{13865060-104B-9BF5-F93E-4A6FFE222F14}"/>
              </a:ext>
            </a:extLst>
          </p:cNvPr>
          <p:cNvGrpSpPr/>
          <p:nvPr/>
        </p:nvGrpSpPr>
        <p:grpSpPr>
          <a:xfrm>
            <a:off x="7582058" y="4235043"/>
            <a:ext cx="372185" cy="370679"/>
            <a:chOff x="4991125" y="2436850"/>
            <a:chExt cx="1890225" cy="1882575"/>
          </a:xfrm>
        </p:grpSpPr>
        <p:sp>
          <p:nvSpPr>
            <p:cNvPr id="153" name="Google Shape;355;p26">
              <a:extLst>
                <a:ext uri="{FF2B5EF4-FFF2-40B4-BE49-F238E27FC236}">
                  <a16:creationId xmlns:a16="http://schemas.microsoft.com/office/drawing/2014/main" id="{BA19E2D0-3720-1752-F4CC-292225AEABD6}"/>
                </a:ext>
              </a:extLst>
            </p:cNvPr>
            <p:cNvSpPr/>
            <p:nvPr/>
          </p:nvSpPr>
          <p:spPr>
            <a:xfrm>
              <a:off x="4991125" y="3057800"/>
              <a:ext cx="1890225" cy="1261625"/>
            </a:xfrm>
            <a:custGeom>
              <a:avLst/>
              <a:gdLst/>
              <a:ahLst/>
              <a:cxnLst/>
              <a:rect l="l" t="t" r="r" b="b"/>
              <a:pathLst>
                <a:path w="75609" h="50465" extrusionOk="0">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56;p26">
              <a:extLst>
                <a:ext uri="{FF2B5EF4-FFF2-40B4-BE49-F238E27FC236}">
                  <a16:creationId xmlns:a16="http://schemas.microsoft.com/office/drawing/2014/main" id="{C96AF2EB-CD7C-75C6-33EC-0E7733C33AA9}"/>
                </a:ext>
              </a:extLst>
            </p:cNvPr>
            <p:cNvSpPr/>
            <p:nvPr/>
          </p:nvSpPr>
          <p:spPr>
            <a:xfrm>
              <a:off x="5188800" y="2813650"/>
              <a:ext cx="1298100" cy="133575"/>
            </a:xfrm>
            <a:custGeom>
              <a:avLst/>
              <a:gdLst/>
              <a:ahLst/>
              <a:cxnLst/>
              <a:rect l="l" t="t" r="r" b="b"/>
              <a:pathLst>
                <a:path w="51924" h="5343" extrusionOk="0">
                  <a:moveTo>
                    <a:pt x="0" y="1"/>
                  </a:moveTo>
                  <a:lnTo>
                    <a:pt x="0" y="5343"/>
                  </a:lnTo>
                  <a:lnTo>
                    <a:pt x="51923" y="5343"/>
                  </a:lnTo>
                  <a:lnTo>
                    <a:pt x="519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57;p26">
              <a:extLst>
                <a:ext uri="{FF2B5EF4-FFF2-40B4-BE49-F238E27FC236}">
                  <a16:creationId xmlns:a16="http://schemas.microsoft.com/office/drawing/2014/main" id="{C879D5AA-4969-AB4C-B1AC-9474C15F4F31}"/>
                </a:ext>
              </a:extLst>
            </p:cNvPr>
            <p:cNvSpPr/>
            <p:nvPr/>
          </p:nvSpPr>
          <p:spPr>
            <a:xfrm>
              <a:off x="5615600" y="2436850"/>
              <a:ext cx="176800" cy="253575"/>
            </a:xfrm>
            <a:custGeom>
              <a:avLst/>
              <a:gdLst/>
              <a:ahLst/>
              <a:cxnLst/>
              <a:rect l="l" t="t" r="r" b="b"/>
              <a:pathLst>
                <a:path w="7072" h="10143" extrusionOk="0">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58;p26">
              <a:extLst>
                <a:ext uri="{FF2B5EF4-FFF2-40B4-BE49-F238E27FC236}">
                  <a16:creationId xmlns:a16="http://schemas.microsoft.com/office/drawing/2014/main" id="{D8F84876-4E91-476D-9E30-B0B8606FBC30}"/>
                </a:ext>
              </a:extLst>
            </p:cNvPr>
            <p:cNvSpPr/>
            <p:nvPr/>
          </p:nvSpPr>
          <p:spPr>
            <a:xfrm>
              <a:off x="5851800" y="2436850"/>
              <a:ext cx="176800" cy="253575"/>
            </a:xfrm>
            <a:custGeom>
              <a:avLst/>
              <a:gdLst/>
              <a:ahLst/>
              <a:cxnLst/>
              <a:rect l="l" t="t" r="r" b="b"/>
              <a:pathLst>
                <a:path w="7072" h="10143" extrusionOk="0">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359;p26">
            <a:extLst>
              <a:ext uri="{FF2B5EF4-FFF2-40B4-BE49-F238E27FC236}">
                <a16:creationId xmlns:a16="http://schemas.microsoft.com/office/drawing/2014/main" id="{8133C930-F244-58DE-0C93-30362E698F97}"/>
              </a:ext>
            </a:extLst>
          </p:cNvPr>
          <p:cNvGrpSpPr/>
          <p:nvPr/>
        </p:nvGrpSpPr>
        <p:grpSpPr>
          <a:xfrm>
            <a:off x="5448442" y="4357403"/>
            <a:ext cx="372245" cy="369356"/>
            <a:chOff x="5249675" y="238125"/>
            <a:chExt cx="1897275" cy="1882550"/>
          </a:xfrm>
        </p:grpSpPr>
        <p:sp>
          <p:nvSpPr>
            <p:cNvPr id="158" name="Google Shape;360;p26">
              <a:extLst>
                <a:ext uri="{FF2B5EF4-FFF2-40B4-BE49-F238E27FC236}">
                  <a16:creationId xmlns:a16="http://schemas.microsoft.com/office/drawing/2014/main" id="{F1D45F71-6B86-77A9-6140-47CA929B858B}"/>
                </a:ext>
              </a:extLst>
            </p:cNvPr>
            <p:cNvSpPr/>
            <p:nvPr/>
          </p:nvSpPr>
          <p:spPr>
            <a:xfrm>
              <a:off x="5367350" y="1455300"/>
              <a:ext cx="290050" cy="110325"/>
            </a:xfrm>
            <a:custGeom>
              <a:avLst/>
              <a:gdLst/>
              <a:ahLst/>
              <a:cxnLst/>
              <a:rect l="l" t="t" r="r" b="b"/>
              <a:pathLst>
                <a:path w="11602" h="4413" extrusionOk="0">
                  <a:moveTo>
                    <a:pt x="0" y="0"/>
                  </a:moveTo>
                  <a:lnTo>
                    <a:pt x="0" y="4412"/>
                  </a:lnTo>
                  <a:lnTo>
                    <a:pt x="11601" y="4412"/>
                  </a:lnTo>
                  <a:cubicBezTo>
                    <a:pt x="9272" y="1612"/>
                    <a:pt x="5836" y="0"/>
                    <a:pt x="221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61;p26">
              <a:extLst>
                <a:ext uri="{FF2B5EF4-FFF2-40B4-BE49-F238E27FC236}">
                  <a16:creationId xmlns:a16="http://schemas.microsoft.com/office/drawing/2014/main" id="{5B8B1BBB-BE38-9483-310C-4369807834BB}"/>
                </a:ext>
              </a:extLst>
            </p:cNvPr>
            <p:cNvSpPr/>
            <p:nvPr/>
          </p:nvSpPr>
          <p:spPr>
            <a:xfrm>
              <a:off x="5367350" y="1234675"/>
              <a:ext cx="1661950" cy="276525"/>
            </a:xfrm>
            <a:custGeom>
              <a:avLst/>
              <a:gdLst/>
              <a:ahLst/>
              <a:cxnLst/>
              <a:rect l="l" t="t" r="r" b="b"/>
              <a:pathLst>
                <a:path w="66478" h="11061" extrusionOk="0">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62;p26">
              <a:extLst>
                <a:ext uri="{FF2B5EF4-FFF2-40B4-BE49-F238E27FC236}">
                  <a16:creationId xmlns:a16="http://schemas.microsoft.com/office/drawing/2014/main" id="{1E814EBE-02C8-D9A8-EC19-3ECFB79857CF}"/>
                </a:ext>
              </a:extLst>
            </p:cNvPr>
            <p:cNvSpPr/>
            <p:nvPr/>
          </p:nvSpPr>
          <p:spPr>
            <a:xfrm>
              <a:off x="5249675" y="1675900"/>
              <a:ext cx="1897275" cy="444775"/>
            </a:xfrm>
            <a:custGeom>
              <a:avLst/>
              <a:gdLst/>
              <a:ahLst/>
              <a:cxnLst/>
              <a:rect l="l" t="t" r="r" b="b"/>
              <a:pathLst>
                <a:path w="75891" h="17791" extrusionOk="0">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63;p26">
              <a:extLst>
                <a:ext uri="{FF2B5EF4-FFF2-40B4-BE49-F238E27FC236}">
                  <a16:creationId xmlns:a16="http://schemas.microsoft.com/office/drawing/2014/main" id="{B4999B9A-2599-9AAD-40EC-A94AEA254285}"/>
                </a:ext>
              </a:extLst>
            </p:cNvPr>
            <p:cNvSpPr/>
            <p:nvPr/>
          </p:nvSpPr>
          <p:spPr>
            <a:xfrm>
              <a:off x="5856800" y="1455300"/>
              <a:ext cx="1172500" cy="276525"/>
            </a:xfrm>
            <a:custGeom>
              <a:avLst/>
              <a:gdLst/>
              <a:ahLst/>
              <a:cxnLst/>
              <a:rect l="l" t="t" r="r" b="b"/>
              <a:pathLst>
                <a:path w="46900" h="11061" extrusionOk="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64;p26">
              <a:extLst>
                <a:ext uri="{FF2B5EF4-FFF2-40B4-BE49-F238E27FC236}">
                  <a16:creationId xmlns:a16="http://schemas.microsoft.com/office/drawing/2014/main" id="{F21B1DEB-756F-2E1D-0662-FAA45B558C39}"/>
                </a:ext>
              </a:extLst>
            </p:cNvPr>
            <p:cNvSpPr/>
            <p:nvPr/>
          </p:nvSpPr>
          <p:spPr>
            <a:xfrm>
              <a:off x="5253500" y="238125"/>
              <a:ext cx="1889625" cy="886275"/>
            </a:xfrm>
            <a:custGeom>
              <a:avLst/>
              <a:gdLst/>
              <a:ahLst/>
              <a:cxnLst/>
              <a:rect l="l" t="t" r="r" b="b"/>
              <a:pathLst>
                <a:path w="75585" h="35451" extrusionOk="0">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365;p26">
            <a:extLst>
              <a:ext uri="{FF2B5EF4-FFF2-40B4-BE49-F238E27FC236}">
                <a16:creationId xmlns:a16="http://schemas.microsoft.com/office/drawing/2014/main" id="{59078F7C-8436-35D0-68D0-EEB67D6450C2}"/>
              </a:ext>
            </a:extLst>
          </p:cNvPr>
          <p:cNvGrpSpPr/>
          <p:nvPr/>
        </p:nvGrpSpPr>
        <p:grpSpPr>
          <a:xfrm>
            <a:off x="5642465" y="3345561"/>
            <a:ext cx="357689" cy="347177"/>
            <a:chOff x="2652075" y="3639925"/>
            <a:chExt cx="1882575" cy="1827250"/>
          </a:xfrm>
        </p:grpSpPr>
        <p:sp>
          <p:nvSpPr>
            <p:cNvPr id="164" name="Google Shape;366;p26">
              <a:extLst>
                <a:ext uri="{FF2B5EF4-FFF2-40B4-BE49-F238E27FC236}">
                  <a16:creationId xmlns:a16="http://schemas.microsoft.com/office/drawing/2014/main" id="{976ED530-8C4F-BAFB-3952-A16BCDE4A39D}"/>
                </a:ext>
              </a:extLst>
            </p:cNvPr>
            <p:cNvSpPr/>
            <p:nvPr/>
          </p:nvSpPr>
          <p:spPr>
            <a:xfrm>
              <a:off x="2716200" y="3639925"/>
              <a:ext cx="628925" cy="694500"/>
            </a:xfrm>
            <a:custGeom>
              <a:avLst/>
              <a:gdLst/>
              <a:ahLst/>
              <a:cxnLst/>
              <a:rect l="l" t="t" r="r" b="b"/>
              <a:pathLst>
                <a:path w="25157" h="27780" extrusionOk="0">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67;p26">
              <a:extLst>
                <a:ext uri="{FF2B5EF4-FFF2-40B4-BE49-F238E27FC236}">
                  <a16:creationId xmlns:a16="http://schemas.microsoft.com/office/drawing/2014/main" id="{2ED9FF97-F3A6-F6F0-12B0-A1F3DDABE316}"/>
                </a:ext>
              </a:extLst>
            </p:cNvPr>
            <p:cNvSpPr/>
            <p:nvPr/>
          </p:nvSpPr>
          <p:spPr>
            <a:xfrm>
              <a:off x="3326275" y="3795950"/>
              <a:ext cx="282400" cy="286975"/>
            </a:xfrm>
            <a:custGeom>
              <a:avLst/>
              <a:gdLst/>
              <a:ahLst/>
              <a:cxnLst/>
              <a:rect l="l" t="t" r="r" b="b"/>
              <a:pathLst>
                <a:path w="11296" h="11479" extrusionOk="0">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68;p26">
              <a:extLst>
                <a:ext uri="{FF2B5EF4-FFF2-40B4-BE49-F238E27FC236}">
                  <a16:creationId xmlns:a16="http://schemas.microsoft.com/office/drawing/2014/main" id="{1441FDC5-4DB7-DFA1-D28F-0E257BFD5B91}"/>
                </a:ext>
              </a:extLst>
            </p:cNvPr>
            <p:cNvSpPr/>
            <p:nvPr/>
          </p:nvSpPr>
          <p:spPr>
            <a:xfrm>
              <a:off x="3696600" y="3760800"/>
              <a:ext cx="318000" cy="258600"/>
            </a:xfrm>
            <a:custGeom>
              <a:avLst/>
              <a:gdLst/>
              <a:ahLst/>
              <a:cxnLst/>
              <a:rect l="l" t="t" r="r" b="b"/>
              <a:pathLst>
                <a:path w="12720" h="10344" extrusionOk="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69;p26">
              <a:extLst>
                <a:ext uri="{FF2B5EF4-FFF2-40B4-BE49-F238E27FC236}">
                  <a16:creationId xmlns:a16="http://schemas.microsoft.com/office/drawing/2014/main" id="{8C705773-8C72-62B7-D124-CE664B48B28F}"/>
                </a:ext>
              </a:extLst>
            </p:cNvPr>
            <p:cNvSpPr/>
            <p:nvPr/>
          </p:nvSpPr>
          <p:spPr>
            <a:xfrm>
              <a:off x="3980450" y="3991375"/>
              <a:ext cx="455350" cy="343050"/>
            </a:xfrm>
            <a:custGeom>
              <a:avLst/>
              <a:gdLst/>
              <a:ahLst/>
              <a:cxnLst/>
              <a:rect l="l" t="t" r="r" b="b"/>
              <a:pathLst>
                <a:path w="18214" h="13722" extrusionOk="0">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70;p26">
              <a:extLst>
                <a:ext uri="{FF2B5EF4-FFF2-40B4-BE49-F238E27FC236}">
                  <a16:creationId xmlns:a16="http://schemas.microsoft.com/office/drawing/2014/main" id="{CCF22679-517F-2E5E-6A41-8525332BC1A7}"/>
                </a:ext>
              </a:extLst>
            </p:cNvPr>
            <p:cNvSpPr/>
            <p:nvPr/>
          </p:nvSpPr>
          <p:spPr>
            <a:xfrm>
              <a:off x="3385675" y="4059600"/>
              <a:ext cx="602150" cy="274825"/>
            </a:xfrm>
            <a:custGeom>
              <a:avLst/>
              <a:gdLst/>
              <a:ahLst/>
              <a:cxnLst/>
              <a:rect l="l" t="t" r="r" b="b"/>
              <a:pathLst>
                <a:path w="24086" h="10993" extrusionOk="0">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71;p26">
              <a:extLst>
                <a:ext uri="{FF2B5EF4-FFF2-40B4-BE49-F238E27FC236}">
                  <a16:creationId xmlns:a16="http://schemas.microsoft.com/office/drawing/2014/main" id="{B04A2961-7F15-13B0-C4F0-86C168D381B7}"/>
                </a:ext>
              </a:extLst>
            </p:cNvPr>
            <p:cNvSpPr/>
            <p:nvPr/>
          </p:nvSpPr>
          <p:spPr>
            <a:xfrm>
              <a:off x="2705900" y="4710325"/>
              <a:ext cx="1774625" cy="756850"/>
            </a:xfrm>
            <a:custGeom>
              <a:avLst/>
              <a:gdLst/>
              <a:ahLst/>
              <a:cxnLst/>
              <a:rect l="l" t="t" r="r" b="b"/>
              <a:pathLst>
                <a:path w="70985" h="30274" extrusionOk="0">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72;p26">
              <a:extLst>
                <a:ext uri="{FF2B5EF4-FFF2-40B4-BE49-F238E27FC236}">
                  <a16:creationId xmlns:a16="http://schemas.microsoft.com/office/drawing/2014/main" id="{8A85ED07-1044-85F2-9D7B-CC5A41EE5DF3}"/>
                </a:ext>
              </a:extLst>
            </p:cNvPr>
            <p:cNvSpPr/>
            <p:nvPr/>
          </p:nvSpPr>
          <p:spPr>
            <a:xfrm>
              <a:off x="2652075" y="4447650"/>
              <a:ext cx="1882575" cy="149450"/>
            </a:xfrm>
            <a:custGeom>
              <a:avLst/>
              <a:gdLst/>
              <a:ahLst/>
              <a:cxnLst/>
              <a:rect l="l" t="t" r="r" b="b"/>
              <a:pathLst>
                <a:path w="75303" h="5978" extrusionOk="0">
                  <a:moveTo>
                    <a:pt x="1" y="0"/>
                  </a:moveTo>
                  <a:cubicBezTo>
                    <a:pt x="118" y="2012"/>
                    <a:pt x="401" y="4012"/>
                    <a:pt x="836" y="5977"/>
                  </a:cubicBezTo>
                  <a:lnTo>
                    <a:pt x="74455" y="5977"/>
                  </a:lnTo>
                  <a:cubicBezTo>
                    <a:pt x="74902" y="4012"/>
                    <a:pt x="75185" y="2012"/>
                    <a:pt x="753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299;p26">
            <a:extLst>
              <a:ext uri="{FF2B5EF4-FFF2-40B4-BE49-F238E27FC236}">
                <a16:creationId xmlns:a16="http://schemas.microsoft.com/office/drawing/2014/main" id="{4D72D5FC-0971-7EA1-9795-9C00A21E4888}"/>
              </a:ext>
            </a:extLst>
          </p:cNvPr>
          <p:cNvSpPr/>
          <p:nvPr/>
        </p:nvSpPr>
        <p:spPr>
          <a:xfrm>
            <a:off x="7231829" y="1229992"/>
            <a:ext cx="1094271" cy="2041506"/>
          </a:xfrm>
          <a:custGeom>
            <a:avLst/>
            <a:gdLst/>
            <a:ahLst/>
            <a:cxnLst/>
            <a:rect l="l" t="t" r="r" b="b"/>
            <a:pathLst>
              <a:path w="78009" h="145536" fill="none" extrusionOk="0">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00;p26">
            <a:extLst>
              <a:ext uri="{FF2B5EF4-FFF2-40B4-BE49-F238E27FC236}">
                <a16:creationId xmlns:a16="http://schemas.microsoft.com/office/drawing/2014/main" id="{B4B39ADD-4E3C-B12D-11F3-34F1C15878D9}"/>
              </a:ext>
            </a:extLst>
          </p:cNvPr>
          <p:cNvSpPr/>
          <p:nvPr/>
        </p:nvSpPr>
        <p:spPr>
          <a:xfrm>
            <a:off x="7335112" y="1392098"/>
            <a:ext cx="887043" cy="1628410"/>
          </a:xfrm>
          <a:custGeom>
            <a:avLst/>
            <a:gdLst/>
            <a:ahLst/>
            <a:cxnLst/>
            <a:rect l="l" t="t" r="r" b="b"/>
            <a:pathLst>
              <a:path w="63236" h="116087" extrusionOk="0">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01;p26">
            <a:extLst>
              <a:ext uri="{FF2B5EF4-FFF2-40B4-BE49-F238E27FC236}">
                <a16:creationId xmlns:a16="http://schemas.microsoft.com/office/drawing/2014/main" id="{360B3C08-E8D3-4E64-4F79-5C83DAE7F747}"/>
              </a:ext>
            </a:extLst>
          </p:cNvPr>
          <p:cNvSpPr/>
          <p:nvPr/>
        </p:nvSpPr>
        <p:spPr>
          <a:xfrm>
            <a:off x="7674365" y="3061037"/>
            <a:ext cx="182624" cy="156421"/>
          </a:xfrm>
          <a:custGeom>
            <a:avLst/>
            <a:gdLst/>
            <a:ahLst/>
            <a:cxnLst/>
            <a:rect l="l" t="t" r="r" b="b"/>
            <a:pathLst>
              <a:path w="13019" h="11151" extrusionOk="0">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02;p26">
            <a:extLst>
              <a:ext uri="{FF2B5EF4-FFF2-40B4-BE49-F238E27FC236}">
                <a16:creationId xmlns:a16="http://schemas.microsoft.com/office/drawing/2014/main" id="{3B541950-F1B8-EDC9-A8AD-5B8DDB833D84}"/>
              </a:ext>
            </a:extLst>
          </p:cNvPr>
          <p:cNvSpPr/>
          <p:nvPr/>
        </p:nvSpPr>
        <p:spPr>
          <a:xfrm>
            <a:off x="7670268" y="1293613"/>
            <a:ext cx="217496" cy="35574"/>
          </a:xfrm>
          <a:custGeom>
            <a:avLst/>
            <a:gdLst/>
            <a:ahLst/>
            <a:cxnLst/>
            <a:rect l="l" t="t" r="r" b="b"/>
            <a:pathLst>
              <a:path w="15505" h="2536" extrusionOk="0">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03;p26">
            <a:extLst>
              <a:ext uri="{FF2B5EF4-FFF2-40B4-BE49-F238E27FC236}">
                <a16:creationId xmlns:a16="http://schemas.microsoft.com/office/drawing/2014/main" id="{08D8E9B3-C8FE-343B-6A9F-CEA0C1E80C92}"/>
              </a:ext>
            </a:extLst>
          </p:cNvPr>
          <p:cNvSpPr/>
          <p:nvPr/>
        </p:nvSpPr>
        <p:spPr>
          <a:xfrm>
            <a:off x="7530047" y="2681424"/>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04;p26">
            <a:extLst>
              <a:ext uri="{FF2B5EF4-FFF2-40B4-BE49-F238E27FC236}">
                <a16:creationId xmlns:a16="http://schemas.microsoft.com/office/drawing/2014/main" id="{8B55D7BB-171A-457F-EFE1-5B09AFD43539}"/>
              </a:ext>
            </a:extLst>
          </p:cNvPr>
          <p:cNvSpPr/>
          <p:nvPr/>
        </p:nvSpPr>
        <p:spPr>
          <a:xfrm>
            <a:off x="7604598" y="2784019"/>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05;p26">
            <a:extLst>
              <a:ext uri="{FF2B5EF4-FFF2-40B4-BE49-F238E27FC236}">
                <a16:creationId xmlns:a16="http://schemas.microsoft.com/office/drawing/2014/main" id="{CE6F6AFD-9D53-6B1A-CF0A-0E7F237D78D6}"/>
              </a:ext>
            </a:extLst>
          </p:cNvPr>
          <p:cNvSpPr/>
          <p:nvPr/>
        </p:nvSpPr>
        <p:spPr>
          <a:xfrm>
            <a:off x="7605285" y="2844218"/>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6;p26">
            <a:extLst>
              <a:ext uri="{FF2B5EF4-FFF2-40B4-BE49-F238E27FC236}">
                <a16:creationId xmlns:a16="http://schemas.microsoft.com/office/drawing/2014/main" id="{FE90A0E9-65E5-EFA8-94D2-95938487092A}"/>
              </a:ext>
            </a:extLst>
          </p:cNvPr>
          <p:cNvSpPr/>
          <p:nvPr/>
        </p:nvSpPr>
        <p:spPr>
          <a:xfrm>
            <a:off x="7689418" y="2874310"/>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07;p26">
            <a:extLst>
              <a:ext uri="{FF2B5EF4-FFF2-40B4-BE49-F238E27FC236}">
                <a16:creationId xmlns:a16="http://schemas.microsoft.com/office/drawing/2014/main" id="{931260B6-F617-C5B9-AB25-0BA441294512}"/>
              </a:ext>
            </a:extLst>
          </p:cNvPr>
          <p:cNvSpPr/>
          <p:nvPr/>
        </p:nvSpPr>
        <p:spPr>
          <a:xfrm>
            <a:off x="8126496" y="2844218"/>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08;p26">
            <a:extLst>
              <a:ext uri="{FF2B5EF4-FFF2-40B4-BE49-F238E27FC236}">
                <a16:creationId xmlns:a16="http://schemas.microsoft.com/office/drawing/2014/main" id="{39BFA6A8-6E56-4FEF-1326-615821ECF38A}"/>
              </a:ext>
            </a:extLst>
          </p:cNvPr>
          <p:cNvSpPr/>
          <p:nvPr/>
        </p:nvSpPr>
        <p:spPr>
          <a:xfrm>
            <a:off x="8156589" y="2481693"/>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09;p26">
            <a:extLst>
              <a:ext uri="{FF2B5EF4-FFF2-40B4-BE49-F238E27FC236}">
                <a16:creationId xmlns:a16="http://schemas.microsoft.com/office/drawing/2014/main" id="{31EB26F5-2A23-93AF-F9CD-1EB3D186103A}"/>
              </a:ext>
            </a:extLst>
          </p:cNvPr>
          <p:cNvSpPr/>
          <p:nvPr/>
        </p:nvSpPr>
        <p:spPr>
          <a:xfrm>
            <a:off x="8156589" y="2424244"/>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10;p26">
            <a:extLst>
              <a:ext uri="{FF2B5EF4-FFF2-40B4-BE49-F238E27FC236}">
                <a16:creationId xmlns:a16="http://schemas.microsoft.com/office/drawing/2014/main" id="{3BC0653B-DCF0-9459-0402-37134B8FF4BD}"/>
              </a:ext>
            </a:extLst>
          </p:cNvPr>
          <p:cNvSpPr/>
          <p:nvPr/>
        </p:nvSpPr>
        <p:spPr>
          <a:xfrm>
            <a:off x="8248928" y="2424244"/>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11;p26">
            <a:extLst>
              <a:ext uri="{FF2B5EF4-FFF2-40B4-BE49-F238E27FC236}">
                <a16:creationId xmlns:a16="http://schemas.microsoft.com/office/drawing/2014/main" id="{0F482134-C479-F64F-0D26-89D413233457}"/>
              </a:ext>
            </a:extLst>
          </p:cNvPr>
          <p:cNvSpPr/>
          <p:nvPr/>
        </p:nvSpPr>
        <p:spPr>
          <a:xfrm>
            <a:off x="8622384" y="2424244"/>
            <a:ext cx="29416" cy="29416"/>
          </a:xfrm>
          <a:custGeom>
            <a:avLst/>
            <a:gdLst/>
            <a:ahLst/>
            <a:cxnLst/>
            <a:rect l="l" t="t" r="r" b="b"/>
            <a:pathLst>
              <a:path w="2097" h="2097" fill="none" extrusionOk="0">
                <a:moveTo>
                  <a:pt x="0" y="0"/>
                </a:moveTo>
                <a:lnTo>
                  <a:pt x="2097" y="0"/>
                </a:lnTo>
                <a:lnTo>
                  <a:pt x="2097" y="2097"/>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12;p26">
            <a:extLst>
              <a:ext uri="{FF2B5EF4-FFF2-40B4-BE49-F238E27FC236}">
                <a16:creationId xmlns:a16="http://schemas.microsoft.com/office/drawing/2014/main" id="{441D76E6-93E7-E5B0-82B4-2979489D7AE8}"/>
              </a:ext>
            </a:extLst>
          </p:cNvPr>
          <p:cNvSpPr/>
          <p:nvPr/>
        </p:nvSpPr>
        <p:spPr>
          <a:xfrm>
            <a:off x="8651790" y="2507001"/>
            <a:ext cx="14" cy="292053"/>
          </a:xfrm>
          <a:custGeom>
            <a:avLst/>
            <a:gdLst/>
            <a:ahLst/>
            <a:cxnLst/>
            <a:rect l="l" t="t" r="r" b="b"/>
            <a:pathLst>
              <a:path w="1" h="20820" fill="none" extrusionOk="0">
                <a:moveTo>
                  <a:pt x="1" y="1"/>
                </a:moveTo>
                <a:lnTo>
                  <a:pt x="1" y="20819"/>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13;p26">
            <a:extLst>
              <a:ext uri="{FF2B5EF4-FFF2-40B4-BE49-F238E27FC236}">
                <a16:creationId xmlns:a16="http://schemas.microsoft.com/office/drawing/2014/main" id="{44DD7EEE-1356-3AEF-CE76-92B3BEC78CD0}"/>
              </a:ext>
            </a:extLst>
          </p:cNvPr>
          <p:cNvSpPr/>
          <p:nvPr/>
        </p:nvSpPr>
        <p:spPr>
          <a:xfrm>
            <a:off x="8651790" y="2825741"/>
            <a:ext cx="14" cy="30103"/>
          </a:xfrm>
          <a:custGeom>
            <a:avLst/>
            <a:gdLst/>
            <a:ahLst/>
            <a:cxnLst/>
            <a:rect l="l" t="t" r="r" b="b"/>
            <a:pathLst>
              <a:path w="1" h="2146" fill="none" extrusionOk="0">
                <a:moveTo>
                  <a:pt x="1" y="1"/>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14;p26">
            <a:extLst>
              <a:ext uri="{FF2B5EF4-FFF2-40B4-BE49-F238E27FC236}">
                <a16:creationId xmlns:a16="http://schemas.microsoft.com/office/drawing/2014/main" id="{EB300335-5E77-EFB4-948F-ABE357126B9F}"/>
              </a:ext>
            </a:extLst>
          </p:cNvPr>
          <p:cNvSpPr/>
          <p:nvPr/>
        </p:nvSpPr>
        <p:spPr>
          <a:xfrm>
            <a:off x="6951387" y="1477605"/>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15;p26">
            <a:extLst>
              <a:ext uri="{FF2B5EF4-FFF2-40B4-BE49-F238E27FC236}">
                <a16:creationId xmlns:a16="http://schemas.microsoft.com/office/drawing/2014/main" id="{40E0F6E2-91D0-B826-F4E6-38C51F1394D5}"/>
              </a:ext>
            </a:extLst>
          </p:cNvPr>
          <p:cNvSpPr/>
          <p:nvPr/>
        </p:nvSpPr>
        <p:spPr>
          <a:xfrm>
            <a:off x="7014995" y="1477605"/>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16;p26">
            <a:extLst>
              <a:ext uri="{FF2B5EF4-FFF2-40B4-BE49-F238E27FC236}">
                <a16:creationId xmlns:a16="http://schemas.microsoft.com/office/drawing/2014/main" id="{EFAD1FA1-A588-2EF4-6339-B4ACB79C2582}"/>
              </a:ext>
            </a:extLst>
          </p:cNvPr>
          <p:cNvSpPr/>
          <p:nvPr/>
        </p:nvSpPr>
        <p:spPr>
          <a:xfrm>
            <a:off x="7082713" y="1477605"/>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17;p26">
            <a:extLst>
              <a:ext uri="{FF2B5EF4-FFF2-40B4-BE49-F238E27FC236}">
                <a16:creationId xmlns:a16="http://schemas.microsoft.com/office/drawing/2014/main" id="{FE5C505D-B3D6-2F06-D6FB-0CC86B077309}"/>
              </a:ext>
            </a:extLst>
          </p:cNvPr>
          <p:cNvSpPr/>
          <p:nvPr/>
        </p:nvSpPr>
        <p:spPr>
          <a:xfrm>
            <a:off x="7112133" y="1569257"/>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18;p26">
            <a:extLst>
              <a:ext uri="{FF2B5EF4-FFF2-40B4-BE49-F238E27FC236}">
                <a16:creationId xmlns:a16="http://schemas.microsoft.com/office/drawing/2014/main" id="{E9AE0CA1-84B3-9DE8-F346-EDDF86F30D16}"/>
              </a:ext>
            </a:extLst>
          </p:cNvPr>
          <p:cNvSpPr/>
          <p:nvPr/>
        </p:nvSpPr>
        <p:spPr>
          <a:xfrm>
            <a:off x="7112806" y="2065142"/>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19;p26">
            <a:extLst>
              <a:ext uri="{FF2B5EF4-FFF2-40B4-BE49-F238E27FC236}">
                <a16:creationId xmlns:a16="http://schemas.microsoft.com/office/drawing/2014/main" id="{757F4669-C9D3-42C1-008E-42BC6D961ECF}"/>
              </a:ext>
            </a:extLst>
          </p:cNvPr>
          <p:cNvSpPr/>
          <p:nvPr/>
        </p:nvSpPr>
        <p:spPr>
          <a:xfrm>
            <a:off x="7201737" y="2095248"/>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20;p26">
            <a:extLst>
              <a:ext uri="{FF2B5EF4-FFF2-40B4-BE49-F238E27FC236}">
                <a16:creationId xmlns:a16="http://schemas.microsoft.com/office/drawing/2014/main" id="{2746103E-D040-F5BB-E66B-B57DC2B65543}"/>
              </a:ext>
            </a:extLst>
          </p:cNvPr>
          <p:cNvSpPr/>
          <p:nvPr/>
        </p:nvSpPr>
        <p:spPr>
          <a:xfrm>
            <a:off x="7912397" y="2095248"/>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21;p26">
            <a:extLst>
              <a:ext uri="{FF2B5EF4-FFF2-40B4-BE49-F238E27FC236}">
                <a16:creationId xmlns:a16="http://schemas.microsoft.com/office/drawing/2014/main" id="{83EF0416-FD06-A149-F9F3-12F20DABF0D4}"/>
              </a:ext>
            </a:extLst>
          </p:cNvPr>
          <p:cNvSpPr/>
          <p:nvPr/>
        </p:nvSpPr>
        <p:spPr>
          <a:xfrm>
            <a:off x="7887089" y="2048054"/>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22;p26">
            <a:extLst>
              <a:ext uri="{FF2B5EF4-FFF2-40B4-BE49-F238E27FC236}">
                <a16:creationId xmlns:a16="http://schemas.microsoft.com/office/drawing/2014/main" id="{D22E7800-5328-ECD4-AB59-30803EA2DD3A}"/>
              </a:ext>
            </a:extLst>
          </p:cNvPr>
          <p:cNvSpPr/>
          <p:nvPr/>
        </p:nvSpPr>
        <p:spPr>
          <a:xfrm>
            <a:off x="6889827" y="3039151"/>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23;p26">
            <a:extLst>
              <a:ext uri="{FF2B5EF4-FFF2-40B4-BE49-F238E27FC236}">
                <a16:creationId xmlns:a16="http://schemas.microsoft.com/office/drawing/2014/main" id="{98BEA075-2449-39D0-08A1-D5DB4FFBA5F3}"/>
              </a:ext>
            </a:extLst>
          </p:cNvPr>
          <p:cNvSpPr/>
          <p:nvPr/>
        </p:nvSpPr>
        <p:spPr>
          <a:xfrm>
            <a:off x="7002691" y="3009733"/>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24;p26">
            <a:extLst>
              <a:ext uri="{FF2B5EF4-FFF2-40B4-BE49-F238E27FC236}">
                <a16:creationId xmlns:a16="http://schemas.microsoft.com/office/drawing/2014/main" id="{C311A5AC-25CE-3D14-3F8B-9D21DA995AF1}"/>
              </a:ext>
            </a:extLst>
          </p:cNvPr>
          <p:cNvSpPr/>
          <p:nvPr/>
        </p:nvSpPr>
        <p:spPr>
          <a:xfrm>
            <a:off x="7032784" y="2638327"/>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25;p26">
            <a:extLst>
              <a:ext uri="{FF2B5EF4-FFF2-40B4-BE49-F238E27FC236}">
                <a16:creationId xmlns:a16="http://schemas.microsoft.com/office/drawing/2014/main" id="{814F9E06-17B2-4051-BCA7-EC1DC220C67D}"/>
              </a:ext>
            </a:extLst>
          </p:cNvPr>
          <p:cNvSpPr/>
          <p:nvPr/>
        </p:nvSpPr>
        <p:spPr>
          <a:xfrm>
            <a:off x="7032784" y="2579503"/>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26;p26">
            <a:extLst>
              <a:ext uri="{FF2B5EF4-FFF2-40B4-BE49-F238E27FC236}">
                <a16:creationId xmlns:a16="http://schemas.microsoft.com/office/drawing/2014/main" id="{26EE472B-12FF-DDA3-E39E-08934AC8FAAE}"/>
              </a:ext>
            </a:extLst>
          </p:cNvPr>
          <p:cNvSpPr/>
          <p:nvPr/>
        </p:nvSpPr>
        <p:spPr>
          <a:xfrm>
            <a:off x="7118965" y="2579503"/>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27;p26">
            <a:extLst>
              <a:ext uri="{FF2B5EF4-FFF2-40B4-BE49-F238E27FC236}">
                <a16:creationId xmlns:a16="http://schemas.microsoft.com/office/drawing/2014/main" id="{8F2B9776-295D-112D-FFB1-3CCC52BD4811}"/>
              </a:ext>
            </a:extLst>
          </p:cNvPr>
          <p:cNvSpPr/>
          <p:nvPr/>
        </p:nvSpPr>
        <p:spPr>
          <a:xfrm>
            <a:off x="8018416" y="2579503"/>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28;p26">
            <a:extLst>
              <a:ext uri="{FF2B5EF4-FFF2-40B4-BE49-F238E27FC236}">
                <a16:creationId xmlns:a16="http://schemas.microsoft.com/office/drawing/2014/main" id="{3089C2F6-27C4-6350-4E79-6E6D5172DAEB}"/>
              </a:ext>
            </a:extLst>
          </p:cNvPr>
          <p:cNvSpPr/>
          <p:nvPr/>
        </p:nvSpPr>
        <p:spPr>
          <a:xfrm>
            <a:off x="8048508" y="2689631"/>
            <a:ext cx="14" cy="30103"/>
          </a:xfrm>
          <a:custGeom>
            <a:avLst/>
            <a:gdLst/>
            <a:ahLst/>
            <a:cxnLst/>
            <a:rect l="l" t="t" r="r" b="b"/>
            <a:pathLst>
              <a:path w="1" h="2146" fill="none" extrusionOk="0">
                <a:moveTo>
                  <a:pt x="1" y="0"/>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29;p26">
            <a:extLst>
              <a:ext uri="{FF2B5EF4-FFF2-40B4-BE49-F238E27FC236}">
                <a16:creationId xmlns:a16="http://schemas.microsoft.com/office/drawing/2014/main" id="{446DF44E-C5E6-E646-4B53-2C523B5AD978}"/>
              </a:ext>
            </a:extLst>
          </p:cNvPr>
          <p:cNvSpPr/>
          <p:nvPr/>
        </p:nvSpPr>
        <p:spPr>
          <a:xfrm>
            <a:off x="7977380" y="2684160"/>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30;p26">
            <a:extLst>
              <a:ext uri="{FF2B5EF4-FFF2-40B4-BE49-F238E27FC236}">
                <a16:creationId xmlns:a16="http://schemas.microsoft.com/office/drawing/2014/main" id="{2AF141AC-B037-245E-968E-79742E6351D4}"/>
              </a:ext>
            </a:extLst>
          </p:cNvPr>
          <p:cNvSpPr/>
          <p:nvPr/>
        </p:nvSpPr>
        <p:spPr>
          <a:xfrm>
            <a:off x="7804331" y="2407830"/>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31;p26">
            <a:extLst>
              <a:ext uri="{FF2B5EF4-FFF2-40B4-BE49-F238E27FC236}">
                <a16:creationId xmlns:a16="http://schemas.microsoft.com/office/drawing/2014/main" id="{4C055032-16C0-3C67-7BA1-72A01FB015E4}"/>
              </a:ext>
            </a:extLst>
          </p:cNvPr>
          <p:cNvSpPr/>
          <p:nvPr/>
        </p:nvSpPr>
        <p:spPr>
          <a:xfrm>
            <a:off x="7804331" y="1948869"/>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32;p26">
            <a:extLst>
              <a:ext uri="{FF2B5EF4-FFF2-40B4-BE49-F238E27FC236}">
                <a16:creationId xmlns:a16="http://schemas.microsoft.com/office/drawing/2014/main" id="{7C0E49CC-5ED0-A2BE-8AAB-FF95DF4E699F}"/>
              </a:ext>
            </a:extLst>
          </p:cNvPr>
          <p:cNvSpPr/>
          <p:nvPr/>
        </p:nvSpPr>
        <p:spPr>
          <a:xfrm>
            <a:off x="7805018" y="1892093"/>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33;p26">
            <a:extLst>
              <a:ext uri="{FF2B5EF4-FFF2-40B4-BE49-F238E27FC236}">
                <a16:creationId xmlns:a16="http://schemas.microsoft.com/office/drawing/2014/main" id="{69D17EE8-A5D7-4036-EFE7-EFEA923E3424}"/>
              </a:ext>
            </a:extLst>
          </p:cNvPr>
          <p:cNvSpPr/>
          <p:nvPr/>
        </p:nvSpPr>
        <p:spPr>
          <a:xfrm>
            <a:off x="7893247" y="1892093"/>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34;p26">
            <a:extLst>
              <a:ext uri="{FF2B5EF4-FFF2-40B4-BE49-F238E27FC236}">
                <a16:creationId xmlns:a16="http://schemas.microsoft.com/office/drawing/2014/main" id="{C46C8A89-0BF3-1DF2-3991-CB6E22CDF749}"/>
              </a:ext>
            </a:extLst>
          </p:cNvPr>
          <p:cNvSpPr/>
          <p:nvPr/>
        </p:nvSpPr>
        <p:spPr>
          <a:xfrm>
            <a:off x="8827575" y="1862001"/>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35;p26">
            <a:extLst>
              <a:ext uri="{FF2B5EF4-FFF2-40B4-BE49-F238E27FC236}">
                <a16:creationId xmlns:a16="http://schemas.microsoft.com/office/drawing/2014/main" id="{E29C1CEC-4CA7-5F26-CF16-D4446D991921}"/>
              </a:ext>
            </a:extLst>
          </p:cNvPr>
          <p:cNvSpPr/>
          <p:nvPr/>
        </p:nvSpPr>
        <p:spPr>
          <a:xfrm>
            <a:off x="8857681" y="1750512"/>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36;p26">
            <a:extLst>
              <a:ext uri="{FF2B5EF4-FFF2-40B4-BE49-F238E27FC236}">
                <a16:creationId xmlns:a16="http://schemas.microsoft.com/office/drawing/2014/main" id="{2D744127-FE61-DDC6-78E4-CD3DC563F34B}"/>
              </a:ext>
            </a:extLst>
          </p:cNvPr>
          <p:cNvSpPr/>
          <p:nvPr/>
        </p:nvSpPr>
        <p:spPr>
          <a:xfrm>
            <a:off x="8857681" y="1697847"/>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37;p26">
            <a:extLst>
              <a:ext uri="{FF2B5EF4-FFF2-40B4-BE49-F238E27FC236}">
                <a16:creationId xmlns:a16="http://schemas.microsoft.com/office/drawing/2014/main" id="{7A801081-DD81-501F-82DB-C0C10FFBAB75}"/>
              </a:ext>
            </a:extLst>
          </p:cNvPr>
          <p:cNvSpPr/>
          <p:nvPr/>
        </p:nvSpPr>
        <p:spPr>
          <a:xfrm>
            <a:off x="7751665" y="2407142"/>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38;p26">
            <a:extLst>
              <a:ext uri="{FF2B5EF4-FFF2-40B4-BE49-F238E27FC236}">
                <a16:creationId xmlns:a16="http://schemas.microsoft.com/office/drawing/2014/main" id="{5550EEAE-1971-FB24-94DF-730340DB6AD4}"/>
              </a:ext>
            </a:extLst>
          </p:cNvPr>
          <p:cNvSpPr/>
          <p:nvPr/>
        </p:nvSpPr>
        <p:spPr>
          <a:xfrm>
            <a:off x="8089557" y="1040529"/>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39;p26">
            <a:extLst>
              <a:ext uri="{FF2B5EF4-FFF2-40B4-BE49-F238E27FC236}">
                <a16:creationId xmlns:a16="http://schemas.microsoft.com/office/drawing/2014/main" id="{0A58A52B-7FD0-D341-E195-0E6237041FB2}"/>
              </a:ext>
            </a:extLst>
          </p:cNvPr>
          <p:cNvSpPr/>
          <p:nvPr/>
        </p:nvSpPr>
        <p:spPr>
          <a:xfrm>
            <a:off x="8089557" y="1128085"/>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40;p26">
            <a:extLst>
              <a:ext uri="{FF2B5EF4-FFF2-40B4-BE49-F238E27FC236}">
                <a16:creationId xmlns:a16="http://schemas.microsoft.com/office/drawing/2014/main" id="{E4C4731A-18E9-448F-AEED-5D215B7DA0D1}"/>
              </a:ext>
            </a:extLst>
          </p:cNvPr>
          <p:cNvSpPr/>
          <p:nvPr/>
        </p:nvSpPr>
        <p:spPr>
          <a:xfrm>
            <a:off x="8060138" y="1704679"/>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41;p26">
            <a:extLst>
              <a:ext uri="{FF2B5EF4-FFF2-40B4-BE49-F238E27FC236}">
                <a16:creationId xmlns:a16="http://schemas.microsoft.com/office/drawing/2014/main" id="{B3DD5CF3-5C95-252D-C883-56675CB3B1F6}"/>
              </a:ext>
            </a:extLst>
          </p:cNvPr>
          <p:cNvSpPr/>
          <p:nvPr/>
        </p:nvSpPr>
        <p:spPr>
          <a:xfrm>
            <a:off x="7574505" y="1734098"/>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42;p26">
            <a:extLst>
              <a:ext uri="{FF2B5EF4-FFF2-40B4-BE49-F238E27FC236}">
                <a16:creationId xmlns:a16="http://schemas.microsoft.com/office/drawing/2014/main" id="{7DBBBE54-AAB5-6301-A2C2-6FB4922BEFFD}"/>
              </a:ext>
            </a:extLst>
          </p:cNvPr>
          <p:cNvSpPr/>
          <p:nvPr/>
        </p:nvSpPr>
        <p:spPr>
          <a:xfrm>
            <a:off x="7515681" y="1734098"/>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43;p26">
            <a:extLst>
              <a:ext uri="{FF2B5EF4-FFF2-40B4-BE49-F238E27FC236}">
                <a16:creationId xmlns:a16="http://schemas.microsoft.com/office/drawing/2014/main" id="{DD52B37C-7989-72AE-5C61-5DAAFAD45F57}"/>
              </a:ext>
            </a:extLst>
          </p:cNvPr>
          <p:cNvSpPr/>
          <p:nvPr/>
        </p:nvSpPr>
        <p:spPr>
          <a:xfrm>
            <a:off x="7515681" y="1818918"/>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44;p26">
            <a:extLst>
              <a:ext uri="{FF2B5EF4-FFF2-40B4-BE49-F238E27FC236}">
                <a16:creationId xmlns:a16="http://schemas.microsoft.com/office/drawing/2014/main" id="{94DE1EB4-8D99-4570-4337-635AAA3280E8}"/>
              </a:ext>
            </a:extLst>
          </p:cNvPr>
          <p:cNvSpPr/>
          <p:nvPr/>
        </p:nvSpPr>
        <p:spPr>
          <a:xfrm>
            <a:off x="7515681" y="2257354"/>
            <a:ext cx="14" cy="30103"/>
          </a:xfrm>
          <a:custGeom>
            <a:avLst/>
            <a:gdLst/>
            <a:ahLst/>
            <a:cxnLst/>
            <a:rect l="l" t="t" r="r" b="b"/>
            <a:pathLst>
              <a:path w="1" h="2146" fill="none" extrusionOk="0">
                <a:moveTo>
                  <a:pt x="1" y="0"/>
                </a:moveTo>
                <a:lnTo>
                  <a:pt x="1" y="214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45;p26">
            <a:extLst>
              <a:ext uri="{FF2B5EF4-FFF2-40B4-BE49-F238E27FC236}">
                <a16:creationId xmlns:a16="http://schemas.microsoft.com/office/drawing/2014/main" id="{6402DD75-BF27-2DD8-E751-1970050AC1E2}"/>
              </a:ext>
            </a:extLst>
          </p:cNvPr>
          <p:cNvSpPr/>
          <p:nvPr/>
        </p:nvSpPr>
        <p:spPr>
          <a:xfrm>
            <a:off x="7444553" y="2237517"/>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346;p26">
            <a:extLst>
              <a:ext uri="{FF2B5EF4-FFF2-40B4-BE49-F238E27FC236}">
                <a16:creationId xmlns:a16="http://schemas.microsoft.com/office/drawing/2014/main" id="{3945261B-9570-E086-5310-D7556A60C062}"/>
              </a:ext>
            </a:extLst>
          </p:cNvPr>
          <p:cNvGrpSpPr/>
          <p:nvPr/>
        </p:nvGrpSpPr>
        <p:grpSpPr>
          <a:xfrm>
            <a:off x="7902663" y="468316"/>
            <a:ext cx="373819" cy="412843"/>
            <a:chOff x="3040350" y="1113200"/>
            <a:chExt cx="1704600" cy="1882550"/>
          </a:xfrm>
        </p:grpSpPr>
        <p:sp>
          <p:nvSpPr>
            <p:cNvPr id="71" name="Google Shape;347;p26">
              <a:extLst>
                <a:ext uri="{FF2B5EF4-FFF2-40B4-BE49-F238E27FC236}">
                  <a16:creationId xmlns:a16="http://schemas.microsoft.com/office/drawing/2014/main" id="{8C110B87-6C2F-A3CD-E6AC-AD8B60EFE848}"/>
                </a:ext>
              </a:extLst>
            </p:cNvPr>
            <p:cNvSpPr/>
            <p:nvPr/>
          </p:nvSpPr>
          <p:spPr>
            <a:xfrm>
              <a:off x="3040350" y="2164475"/>
              <a:ext cx="1607250" cy="831275"/>
            </a:xfrm>
            <a:custGeom>
              <a:avLst/>
              <a:gdLst/>
              <a:ahLst/>
              <a:cxnLst/>
              <a:rect l="l" t="t" r="r" b="b"/>
              <a:pathLst>
                <a:path w="64290" h="33251" extrusionOk="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sp>
          <p:nvSpPr>
            <p:cNvPr id="72" name="Google Shape;348;p26">
              <a:extLst>
                <a:ext uri="{FF2B5EF4-FFF2-40B4-BE49-F238E27FC236}">
                  <a16:creationId xmlns:a16="http://schemas.microsoft.com/office/drawing/2014/main" id="{B352D55C-EEA7-51D7-B0C2-3CE5EACAA081}"/>
                </a:ext>
              </a:extLst>
            </p:cNvPr>
            <p:cNvSpPr/>
            <p:nvPr/>
          </p:nvSpPr>
          <p:spPr>
            <a:xfrm>
              <a:off x="3073300" y="1113200"/>
              <a:ext cx="1671650" cy="924525"/>
            </a:xfrm>
            <a:custGeom>
              <a:avLst/>
              <a:gdLst/>
              <a:ahLst/>
              <a:cxnLst/>
              <a:rect l="l" t="t" r="r" b="b"/>
              <a:pathLst>
                <a:path w="66866" h="36981" extrusionOk="0">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grpSp>
      <p:grpSp>
        <p:nvGrpSpPr>
          <p:cNvPr id="73" name="Google Shape;349;p26">
            <a:extLst>
              <a:ext uri="{FF2B5EF4-FFF2-40B4-BE49-F238E27FC236}">
                <a16:creationId xmlns:a16="http://schemas.microsoft.com/office/drawing/2014/main" id="{470D4A09-D9D5-E0DD-929F-ECEAE828EEE3}"/>
              </a:ext>
            </a:extLst>
          </p:cNvPr>
          <p:cNvGrpSpPr/>
          <p:nvPr/>
        </p:nvGrpSpPr>
        <p:grpSpPr>
          <a:xfrm>
            <a:off x="8668524" y="1182501"/>
            <a:ext cx="406573" cy="402537"/>
            <a:chOff x="462200" y="569000"/>
            <a:chExt cx="1901650" cy="1882775"/>
          </a:xfrm>
        </p:grpSpPr>
        <p:sp>
          <p:nvSpPr>
            <p:cNvPr id="74" name="Google Shape;350;p26">
              <a:extLst>
                <a:ext uri="{FF2B5EF4-FFF2-40B4-BE49-F238E27FC236}">
                  <a16:creationId xmlns:a16="http://schemas.microsoft.com/office/drawing/2014/main" id="{673E0D21-061A-A85B-6BB9-857C70EF2F1A}"/>
                </a:ext>
              </a:extLst>
            </p:cNvPr>
            <p:cNvSpPr/>
            <p:nvPr/>
          </p:nvSpPr>
          <p:spPr>
            <a:xfrm>
              <a:off x="462200" y="890525"/>
              <a:ext cx="1573675" cy="1561250"/>
            </a:xfrm>
            <a:custGeom>
              <a:avLst/>
              <a:gdLst/>
              <a:ahLst/>
              <a:cxnLst/>
              <a:rect l="l" t="t" r="r" b="b"/>
              <a:pathLst>
                <a:path w="62947" h="62450" extrusionOk="0">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51;p26">
              <a:extLst>
                <a:ext uri="{FF2B5EF4-FFF2-40B4-BE49-F238E27FC236}">
                  <a16:creationId xmlns:a16="http://schemas.microsoft.com/office/drawing/2014/main" id="{DE93D927-B064-6F9D-57B0-F7917056E833}"/>
                </a:ext>
              </a:extLst>
            </p:cNvPr>
            <p:cNvSpPr/>
            <p:nvPr/>
          </p:nvSpPr>
          <p:spPr>
            <a:xfrm>
              <a:off x="1198700" y="569000"/>
              <a:ext cx="1165150" cy="1158700"/>
            </a:xfrm>
            <a:custGeom>
              <a:avLst/>
              <a:gdLst/>
              <a:ahLst/>
              <a:cxnLst/>
              <a:rect l="l" t="t" r="r" b="b"/>
              <a:pathLst>
                <a:path w="46606" h="46348" extrusionOk="0">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52;p26">
              <a:extLst>
                <a:ext uri="{FF2B5EF4-FFF2-40B4-BE49-F238E27FC236}">
                  <a16:creationId xmlns:a16="http://schemas.microsoft.com/office/drawing/2014/main" id="{27B1A88C-11BC-D211-8914-C1B3FC35EA60}"/>
                </a:ext>
              </a:extLst>
            </p:cNvPr>
            <p:cNvSpPr/>
            <p:nvPr/>
          </p:nvSpPr>
          <p:spPr>
            <a:xfrm>
              <a:off x="1307825" y="1322925"/>
              <a:ext cx="159450" cy="146850"/>
            </a:xfrm>
            <a:custGeom>
              <a:avLst/>
              <a:gdLst/>
              <a:ahLst/>
              <a:cxnLst/>
              <a:rect l="l" t="t" r="r" b="b"/>
              <a:pathLst>
                <a:path w="6378" h="5874" extrusionOk="0">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53;p26">
              <a:extLst>
                <a:ext uri="{FF2B5EF4-FFF2-40B4-BE49-F238E27FC236}">
                  <a16:creationId xmlns:a16="http://schemas.microsoft.com/office/drawing/2014/main" id="{36B4FDBA-2D48-1AE4-FD96-BDAE3CCCD7A8}"/>
                </a:ext>
              </a:extLst>
            </p:cNvPr>
            <p:cNvSpPr/>
            <p:nvPr/>
          </p:nvSpPr>
          <p:spPr>
            <a:xfrm>
              <a:off x="701000" y="1507650"/>
              <a:ext cx="373300" cy="440175"/>
            </a:xfrm>
            <a:custGeom>
              <a:avLst/>
              <a:gdLst/>
              <a:ahLst/>
              <a:cxnLst/>
              <a:rect l="l" t="t" r="r" b="b"/>
              <a:pathLst>
                <a:path w="14932" h="17607" extrusionOk="0">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354;p26">
            <a:extLst>
              <a:ext uri="{FF2B5EF4-FFF2-40B4-BE49-F238E27FC236}">
                <a16:creationId xmlns:a16="http://schemas.microsoft.com/office/drawing/2014/main" id="{785B6AB3-34C2-EF63-DD4E-C62DE9173357}"/>
              </a:ext>
            </a:extLst>
          </p:cNvPr>
          <p:cNvGrpSpPr/>
          <p:nvPr/>
        </p:nvGrpSpPr>
        <p:grpSpPr>
          <a:xfrm>
            <a:off x="8486900" y="3020493"/>
            <a:ext cx="372185" cy="370679"/>
            <a:chOff x="4991125" y="2436850"/>
            <a:chExt cx="1890225" cy="1882575"/>
          </a:xfrm>
        </p:grpSpPr>
        <p:sp>
          <p:nvSpPr>
            <p:cNvPr id="79" name="Google Shape;355;p26">
              <a:extLst>
                <a:ext uri="{FF2B5EF4-FFF2-40B4-BE49-F238E27FC236}">
                  <a16:creationId xmlns:a16="http://schemas.microsoft.com/office/drawing/2014/main" id="{2DCC0D20-610D-3574-622B-58B222982B46}"/>
                </a:ext>
              </a:extLst>
            </p:cNvPr>
            <p:cNvSpPr/>
            <p:nvPr/>
          </p:nvSpPr>
          <p:spPr>
            <a:xfrm>
              <a:off x="4991125" y="3057800"/>
              <a:ext cx="1890225" cy="1261625"/>
            </a:xfrm>
            <a:custGeom>
              <a:avLst/>
              <a:gdLst/>
              <a:ahLst/>
              <a:cxnLst/>
              <a:rect l="l" t="t" r="r" b="b"/>
              <a:pathLst>
                <a:path w="75609" h="50465" extrusionOk="0">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56;p26">
              <a:extLst>
                <a:ext uri="{FF2B5EF4-FFF2-40B4-BE49-F238E27FC236}">
                  <a16:creationId xmlns:a16="http://schemas.microsoft.com/office/drawing/2014/main" id="{35E6547F-ACFF-A71C-4783-FA6A9450E684}"/>
                </a:ext>
              </a:extLst>
            </p:cNvPr>
            <p:cNvSpPr/>
            <p:nvPr/>
          </p:nvSpPr>
          <p:spPr>
            <a:xfrm>
              <a:off x="5188800" y="2813650"/>
              <a:ext cx="1298100" cy="133575"/>
            </a:xfrm>
            <a:custGeom>
              <a:avLst/>
              <a:gdLst/>
              <a:ahLst/>
              <a:cxnLst/>
              <a:rect l="l" t="t" r="r" b="b"/>
              <a:pathLst>
                <a:path w="51924" h="5343" extrusionOk="0">
                  <a:moveTo>
                    <a:pt x="0" y="1"/>
                  </a:moveTo>
                  <a:lnTo>
                    <a:pt x="0" y="5343"/>
                  </a:lnTo>
                  <a:lnTo>
                    <a:pt x="51923" y="5343"/>
                  </a:lnTo>
                  <a:lnTo>
                    <a:pt x="519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57;p26">
              <a:extLst>
                <a:ext uri="{FF2B5EF4-FFF2-40B4-BE49-F238E27FC236}">
                  <a16:creationId xmlns:a16="http://schemas.microsoft.com/office/drawing/2014/main" id="{C5614F49-E3C4-B66F-0BEE-B273BA7CDA14}"/>
                </a:ext>
              </a:extLst>
            </p:cNvPr>
            <p:cNvSpPr/>
            <p:nvPr/>
          </p:nvSpPr>
          <p:spPr>
            <a:xfrm>
              <a:off x="5615600" y="2436850"/>
              <a:ext cx="176800" cy="253575"/>
            </a:xfrm>
            <a:custGeom>
              <a:avLst/>
              <a:gdLst/>
              <a:ahLst/>
              <a:cxnLst/>
              <a:rect l="l" t="t" r="r" b="b"/>
              <a:pathLst>
                <a:path w="7072" h="10143" extrusionOk="0">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58;p26">
              <a:extLst>
                <a:ext uri="{FF2B5EF4-FFF2-40B4-BE49-F238E27FC236}">
                  <a16:creationId xmlns:a16="http://schemas.microsoft.com/office/drawing/2014/main" id="{A6550B4B-A966-8AE5-8553-8EE4BD184995}"/>
                </a:ext>
              </a:extLst>
            </p:cNvPr>
            <p:cNvSpPr/>
            <p:nvPr/>
          </p:nvSpPr>
          <p:spPr>
            <a:xfrm>
              <a:off x="5851800" y="2436850"/>
              <a:ext cx="176800" cy="253575"/>
            </a:xfrm>
            <a:custGeom>
              <a:avLst/>
              <a:gdLst/>
              <a:ahLst/>
              <a:cxnLst/>
              <a:rect l="l" t="t" r="r" b="b"/>
              <a:pathLst>
                <a:path w="7072" h="10143" extrusionOk="0">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359;p26">
            <a:extLst>
              <a:ext uri="{FF2B5EF4-FFF2-40B4-BE49-F238E27FC236}">
                <a16:creationId xmlns:a16="http://schemas.microsoft.com/office/drawing/2014/main" id="{51D60AC5-D0A2-9929-C8CD-DD91224BA0C9}"/>
              </a:ext>
            </a:extLst>
          </p:cNvPr>
          <p:cNvGrpSpPr/>
          <p:nvPr/>
        </p:nvGrpSpPr>
        <p:grpSpPr>
          <a:xfrm>
            <a:off x="6391078" y="2854484"/>
            <a:ext cx="372245" cy="369356"/>
            <a:chOff x="5249675" y="238125"/>
            <a:chExt cx="1897275" cy="1882550"/>
          </a:xfrm>
        </p:grpSpPr>
        <p:sp>
          <p:nvSpPr>
            <p:cNvPr id="84" name="Google Shape;360;p26">
              <a:extLst>
                <a:ext uri="{FF2B5EF4-FFF2-40B4-BE49-F238E27FC236}">
                  <a16:creationId xmlns:a16="http://schemas.microsoft.com/office/drawing/2014/main" id="{C35BBA1C-787B-DC45-363F-BDF993CB4BE2}"/>
                </a:ext>
              </a:extLst>
            </p:cNvPr>
            <p:cNvSpPr/>
            <p:nvPr/>
          </p:nvSpPr>
          <p:spPr>
            <a:xfrm>
              <a:off x="5367350" y="1455300"/>
              <a:ext cx="290050" cy="110325"/>
            </a:xfrm>
            <a:custGeom>
              <a:avLst/>
              <a:gdLst/>
              <a:ahLst/>
              <a:cxnLst/>
              <a:rect l="l" t="t" r="r" b="b"/>
              <a:pathLst>
                <a:path w="11602" h="4413" extrusionOk="0">
                  <a:moveTo>
                    <a:pt x="0" y="0"/>
                  </a:moveTo>
                  <a:lnTo>
                    <a:pt x="0" y="4412"/>
                  </a:lnTo>
                  <a:lnTo>
                    <a:pt x="11601" y="4412"/>
                  </a:lnTo>
                  <a:cubicBezTo>
                    <a:pt x="9272" y="1612"/>
                    <a:pt x="5836" y="0"/>
                    <a:pt x="221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61;p26">
              <a:extLst>
                <a:ext uri="{FF2B5EF4-FFF2-40B4-BE49-F238E27FC236}">
                  <a16:creationId xmlns:a16="http://schemas.microsoft.com/office/drawing/2014/main" id="{F69023A5-B166-1A38-001F-A0D62353C413}"/>
                </a:ext>
              </a:extLst>
            </p:cNvPr>
            <p:cNvSpPr/>
            <p:nvPr/>
          </p:nvSpPr>
          <p:spPr>
            <a:xfrm>
              <a:off x="5367350" y="1234675"/>
              <a:ext cx="1661950" cy="276525"/>
            </a:xfrm>
            <a:custGeom>
              <a:avLst/>
              <a:gdLst/>
              <a:ahLst/>
              <a:cxnLst/>
              <a:rect l="l" t="t" r="r" b="b"/>
              <a:pathLst>
                <a:path w="66478" h="11061" extrusionOk="0">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62;p26">
              <a:extLst>
                <a:ext uri="{FF2B5EF4-FFF2-40B4-BE49-F238E27FC236}">
                  <a16:creationId xmlns:a16="http://schemas.microsoft.com/office/drawing/2014/main" id="{7FDEF45A-17F2-E5F7-5CF3-5BB99A80BA71}"/>
                </a:ext>
              </a:extLst>
            </p:cNvPr>
            <p:cNvSpPr/>
            <p:nvPr/>
          </p:nvSpPr>
          <p:spPr>
            <a:xfrm>
              <a:off x="5249675" y="1675900"/>
              <a:ext cx="1897275" cy="444775"/>
            </a:xfrm>
            <a:custGeom>
              <a:avLst/>
              <a:gdLst/>
              <a:ahLst/>
              <a:cxnLst/>
              <a:rect l="l" t="t" r="r" b="b"/>
              <a:pathLst>
                <a:path w="75891" h="17791" extrusionOk="0">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63;p26">
              <a:extLst>
                <a:ext uri="{FF2B5EF4-FFF2-40B4-BE49-F238E27FC236}">
                  <a16:creationId xmlns:a16="http://schemas.microsoft.com/office/drawing/2014/main" id="{6595BC76-4AB8-FBFA-87E5-0ADE6A37AB7F}"/>
                </a:ext>
              </a:extLst>
            </p:cNvPr>
            <p:cNvSpPr/>
            <p:nvPr/>
          </p:nvSpPr>
          <p:spPr>
            <a:xfrm>
              <a:off x="5856800" y="1455300"/>
              <a:ext cx="1172500" cy="276525"/>
            </a:xfrm>
            <a:custGeom>
              <a:avLst/>
              <a:gdLst/>
              <a:ahLst/>
              <a:cxnLst/>
              <a:rect l="l" t="t" r="r" b="b"/>
              <a:pathLst>
                <a:path w="46900" h="11061" extrusionOk="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64;p26">
              <a:extLst>
                <a:ext uri="{FF2B5EF4-FFF2-40B4-BE49-F238E27FC236}">
                  <a16:creationId xmlns:a16="http://schemas.microsoft.com/office/drawing/2014/main" id="{B6E2F6C5-B7A1-B7A2-0845-C6150983FA24}"/>
                </a:ext>
              </a:extLst>
            </p:cNvPr>
            <p:cNvSpPr/>
            <p:nvPr/>
          </p:nvSpPr>
          <p:spPr>
            <a:xfrm>
              <a:off x="5253500" y="238125"/>
              <a:ext cx="1889625" cy="886275"/>
            </a:xfrm>
            <a:custGeom>
              <a:avLst/>
              <a:gdLst/>
              <a:ahLst/>
              <a:cxnLst/>
              <a:rect l="l" t="t" r="r" b="b"/>
              <a:pathLst>
                <a:path w="75585" h="35451" extrusionOk="0">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365;p26">
            <a:extLst>
              <a:ext uri="{FF2B5EF4-FFF2-40B4-BE49-F238E27FC236}">
                <a16:creationId xmlns:a16="http://schemas.microsoft.com/office/drawing/2014/main" id="{858EAE7C-838B-4538-BAE5-2AC6B55CE1FD}"/>
              </a:ext>
            </a:extLst>
          </p:cNvPr>
          <p:cNvGrpSpPr/>
          <p:nvPr/>
        </p:nvGrpSpPr>
        <p:grpSpPr>
          <a:xfrm>
            <a:off x="6404570" y="1269767"/>
            <a:ext cx="357689" cy="347177"/>
            <a:chOff x="2652075" y="3639925"/>
            <a:chExt cx="1882575" cy="1827250"/>
          </a:xfrm>
        </p:grpSpPr>
        <p:sp>
          <p:nvSpPr>
            <p:cNvPr id="90" name="Google Shape;366;p26">
              <a:extLst>
                <a:ext uri="{FF2B5EF4-FFF2-40B4-BE49-F238E27FC236}">
                  <a16:creationId xmlns:a16="http://schemas.microsoft.com/office/drawing/2014/main" id="{E01CF4D2-F55B-F97D-F2BC-0CC6E3FFB084}"/>
                </a:ext>
              </a:extLst>
            </p:cNvPr>
            <p:cNvSpPr/>
            <p:nvPr/>
          </p:nvSpPr>
          <p:spPr>
            <a:xfrm>
              <a:off x="2716200" y="3639925"/>
              <a:ext cx="628925" cy="694500"/>
            </a:xfrm>
            <a:custGeom>
              <a:avLst/>
              <a:gdLst/>
              <a:ahLst/>
              <a:cxnLst/>
              <a:rect l="l" t="t" r="r" b="b"/>
              <a:pathLst>
                <a:path w="25157" h="27780" extrusionOk="0">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67;p26">
              <a:extLst>
                <a:ext uri="{FF2B5EF4-FFF2-40B4-BE49-F238E27FC236}">
                  <a16:creationId xmlns:a16="http://schemas.microsoft.com/office/drawing/2014/main" id="{CD25F461-7D34-89C1-44C4-92CD32F28930}"/>
                </a:ext>
              </a:extLst>
            </p:cNvPr>
            <p:cNvSpPr/>
            <p:nvPr/>
          </p:nvSpPr>
          <p:spPr>
            <a:xfrm>
              <a:off x="3326275" y="3795950"/>
              <a:ext cx="282400" cy="286975"/>
            </a:xfrm>
            <a:custGeom>
              <a:avLst/>
              <a:gdLst/>
              <a:ahLst/>
              <a:cxnLst/>
              <a:rect l="l" t="t" r="r" b="b"/>
              <a:pathLst>
                <a:path w="11296" h="11479" extrusionOk="0">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68;p26">
              <a:extLst>
                <a:ext uri="{FF2B5EF4-FFF2-40B4-BE49-F238E27FC236}">
                  <a16:creationId xmlns:a16="http://schemas.microsoft.com/office/drawing/2014/main" id="{1C830812-4738-5784-E7E6-BEBACFCB8058}"/>
                </a:ext>
              </a:extLst>
            </p:cNvPr>
            <p:cNvSpPr/>
            <p:nvPr/>
          </p:nvSpPr>
          <p:spPr>
            <a:xfrm>
              <a:off x="3696600" y="3760800"/>
              <a:ext cx="318000" cy="258600"/>
            </a:xfrm>
            <a:custGeom>
              <a:avLst/>
              <a:gdLst/>
              <a:ahLst/>
              <a:cxnLst/>
              <a:rect l="l" t="t" r="r" b="b"/>
              <a:pathLst>
                <a:path w="12720" h="10344" extrusionOk="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69;p26">
              <a:extLst>
                <a:ext uri="{FF2B5EF4-FFF2-40B4-BE49-F238E27FC236}">
                  <a16:creationId xmlns:a16="http://schemas.microsoft.com/office/drawing/2014/main" id="{92115059-AE34-D8E5-FF49-79A2DF5E658E}"/>
                </a:ext>
              </a:extLst>
            </p:cNvPr>
            <p:cNvSpPr/>
            <p:nvPr/>
          </p:nvSpPr>
          <p:spPr>
            <a:xfrm>
              <a:off x="3980450" y="3991375"/>
              <a:ext cx="455350" cy="343050"/>
            </a:xfrm>
            <a:custGeom>
              <a:avLst/>
              <a:gdLst/>
              <a:ahLst/>
              <a:cxnLst/>
              <a:rect l="l" t="t" r="r" b="b"/>
              <a:pathLst>
                <a:path w="18214" h="13722" extrusionOk="0">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70;p26">
              <a:extLst>
                <a:ext uri="{FF2B5EF4-FFF2-40B4-BE49-F238E27FC236}">
                  <a16:creationId xmlns:a16="http://schemas.microsoft.com/office/drawing/2014/main" id="{E11027FB-E9D5-88B1-8394-C499348021B2}"/>
                </a:ext>
              </a:extLst>
            </p:cNvPr>
            <p:cNvSpPr/>
            <p:nvPr/>
          </p:nvSpPr>
          <p:spPr>
            <a:xfrm>
              <a:off x="3385675" y="4059600"/>
              <a:ext cx="602150" cy="274825"/>
            </a:xfrm>
            <a:custGeom>
              <a:avLst/>
              <a:gdLst/>
              <a:ahLst/>
              <a:cxnLst/>
              <a:rect l="l" t="t" r="r" b="b"/>
              <a:pathLst>
                <a:path w="24086" h="10993" extrusionOk="0">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71;p26">
              <a:extLst>
                <a:ext uri="{FF2B5EF4-FFF2-40B4-BE49-F238E27FC236}">
                  <a16:creationId xmlns:a16="http://schemas.microsoft.com/office/drawing/2014/main" id="{B0CF3480-4173-5434-C23A-68667DE4F2B8}"/>
                </a:ext>
              </a:extLst>
            </p:cNvPr>
            <p:cNvSpPr/>
            <p:nvPr/>
          </p:nvSpPr>
          <p:spPr>
            <a:xfrm>
              <a:off x="2705900" y="4710325"/>
              <a:ext cx="1774625" cy="756850"/>
            </a:xfrm>
            <a:custGeom>
              <a:avLst/>
              <a:gdLst/>
              <a:ahLst/>
              <a:cxnLst/>
              <a:rect l="l" t="t" r="r" b="b"/>
              <a:pathLst>
                <a:path w="70985" h="30274" extrusionOk="0">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72;p26">
              <a:extLst>
                <a:ext uri="{FF2B5EF4-FFF2-40B4-BE49-F238E27FC236}">
                  <a16:creationId xmlns:a16="http://schemas.microsoft.com/office/drawing/2014/main" id="{B8F63F54-2084-96D8-3042-90B2B94BAF50}"/>
                </a:ext>
              </a:extLst>
            </p:cNvPr>
            <p:cNvSpPr/>
            <p:nvPr/>
          </p:nvSpPr>
          <p:spPr>
            <a:xfrm>
              <a:off x="2652075" y="4447650"/>
              <a:ext cx="1882575" cy="149450"/>
            </a:xfrm>
            <a:custGeom>
              <a:avLst/>
              <a:gdLst/>
              <a:ahLst/>
              <a:cxnLst/>
              <a:rect l="l" t="t" r="r" b="b"/>
              <a:pathLst>
                <a:path w="75303" h="5978" extrusionOk="0">
                  <a:moveTo>
                    <a:pt x="1" y="0"/>
                  </a:moveTo>
                  <a:cubicBezTo>
                    <a:pt x="118" y="2012"/>
                    <a:pt x="401" y="4012"/>
                    <a:pt x="836" y="5977"/>
                  </a:cubicBezTo>
                  <a:lnTo>
                    <a:pt x="74455" y="5977"/>
                  </a:lnTo>
                  <a:cubicBezTo>
                    <a:pt x="74902" y="4012"/>
                    <a:pt x="75185" y="2012"/>
                    <a:pt x="753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62;p24">
            <a:extLst>
              <a:ext uri="{FF2B5EF4-FFF2-40B4-BE49-F238E27FC236}">
                <a16:creationId xmlns:a16="http://schemas.microsoft.com/office/drawing/2014/main" id="{9F7E9D8C-3517-B38B-1A51-1DCC62D11135}"/>
              </a:ext>
            </a:extLst>
          </p:cNvPr>
          <p:cNvSpPr txBox="1">
            <a:spLocks/>
          </p:cNvSpPr>
          <p:nvPr/>
        </p:nvSpPr>
        <p:spPr>
          <a:xfrm>
            <a:off x="296041" y="1516715"/>
            <a:ext cx="4364449" cy="23102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Roboto Black"/>
              <a:buNone/>
              <a:defRPr sz="36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pPr algn="just">
              <a:lnSpc>
                <a:spcPct val="115000"/>
              </a:lnSpc>
            </a:pPr>
            <a:r>
              <a:rPr lang="vi-VN" sz="1800" kern="100">
                <a:effectLst/>
                <a:latin typeface="Times New Roman" panose="02020603050405020304" pitchFamily="18" charset="0"/>
                <a:ea typeface="SimSun" panose="02010600030101010101" pitchFamily="2" charset="-122"/>
              </a:rPr>
              <a:t>Đối với khách hàng: Khách hàng có thể truy cập vào website để xem, tra cứu thông tin, đặt mua những dòng sản phẩm của cửa hàng. </a:t>
            </a:r>
          </a:p>
          <a:p>
            <a:pPr algn="just">
              <a:lnSpc>
                <a:spcPct val="115000"/>
              </a:lnSpc>
            </a:pPr>
            <a:endParaRPr lang="vi-VN" sz="1800" kern="100">
              <a:effectLst/>
              <a:latin typeface="Times New Roman" panose="02020603050405020304" pitchFamily="18" charset="0"/>
              <a:ea typeface="SimSun" panose="02010600030101010101" pitchFamily="2" charset="-122"/>
            </a:endParaRPr>
          </a:p>
          <a:p>
            <a:pPr algn="just">
              <a:lnSpc>
                <a:spcPct val="115000"/>
              </a:lnSpc>
            </a:pPr>
            <a:r>
              <a:rPr lang="vi-VN" sz="1800" kern="100">
                <a:effectLst/>
                <a:latin typeface="Times New Roman" panose="02020603050405020304" pitchFamily="18" charset="0"/>
                <a:ea typeface="SimSun" panose="02010600030101010101" pitchFamily="2" charset="-122"/>
              </a:rPr>
              <a:t>Đối với Admin: Admin có quyền quản lý (thêm/sửa/xóa) các loại sản phẩm, sản phẩm, quản trị thông tin hóa đơn.</a:t>
            </a:r>
          </a:p>
        </p:txBody>
      </p:sp>
      <p:sp>
        <p:nvSpPr>
          <p:cNvPr id="3" name="Google Shape;262;p24">
            <a:extLst>
              <a:ext uri="{FF2B5EF4-FFF2-40B4-BE49-F238E27FC236}">
                <a16:creationId xmlns:a16="http://schemas.microsoft.com/office/drawing/2014/main" id="{ED0328FB-15BF-37E1-7476-50096018F5F8}"/>
              </a:ext>
            </a:extLst>
          </p:cNvPr>
          <p:cNvSpPr txBox="1">
            <a:spLocks/>
          </p:cNvSpPr>
          <p:nvPr/>
        </p:nvSpPr>
        <p:spPr>
          <a:xfrm>
            <a:off x="203712" y="192606"/>
            <a:ext cx="3490759" cy="482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Roboto Black"/>
              <a:buNone/>
              <a:defRPr sz="36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pPr marL="0" marR="0" lvl="0" indent="0" algn="l" defTabSz="914400" rtl="0" eaLnBrk="1" fontAlgn="auto" latinLnBrk="0" hangingPunct="1">
              <a:lnSpc>
                <a:spcPct val="100000"/>
              </a:lnSpc>
              <a:spcBef>
                <a:spcPts val="0"/>
              </a:spcBef>
              <a:spcAft>
                <a:spcPts val="0"/>
              </a:spcAft>
              <a:buClr>
                <a:srgbClr val="FFFFFF"/>
              </a:buClr>
              <a:buSzPts val="3600"/>
              <a:buFont typeface="Roboto Black"/>
              <a:buNone/>
              <a:tabLst/>
              <a:defRPr/>
            </a:pPr>
            <a:r>
              <a:rPr kumimoji="0" lang="vi-VN" sz="2400" b="0" i="0" u="none" strike="noStrike" kern="0" cap="none" spc="0" normalizeH="0" baseline="0" noProof="0">
                <a:ln>
                  <a:noFill/>
                </a:ln>
                <a:solidFill>
                  <a:srgbClr val="FFFFFF"/>
                </a:solidFill>
                <a:effectLst/>
                <a:uLnTx/>
                <a:uFillTx/>
                <a:latin typeface="Roboto Black"/>
                <a:ea typeface="Roboto Black"/>
                <a:sym typeface="Roboto Black"/>
              </a:rPr>
              <a:t>2. Đối tượng sử dụng</a:t>
            </a:r>
          </a:p>
        </p:txBody>
      </p:sp>
      <p:cxnSp>
        <p:nvCxnSpPr>
          <p:cNvPr id="4" name="Google Shape;264;p24">
            <a:extLst>
              <a:ext uri="{FF2B5EF4-FFF2-40B4-BE49-F238E27FC236}">
                <a16:creationId xmlns:a16="http://schemas.microsoft.com/office/drawing/2014/main" id="{73F9CE0B-490E-5041-5AC0-707FB795F5F4}"/>
              </a:ext>
            </a:extLst>
          </p:cNvPr>
          <p:cNvCxnSpPr/>
          <p:nvPr/>
        </p:nvCxnSpPr>
        <p:spPr>
          <a:xfrm>
            <a:off x="-1224498" y="613594"/>
            <a:ext cx="4448400" cy="0"/>
          </a:xfrm>
          <a:prstGeom prst="straightConnector1">
            <a:avLst/>
          </a:prstGeom>
          <a:noFill/>
          <a:ln w="9525" cap="flat" cmpd="sng">
            <a:solidFill>
              <a:srgbClr val="48FFD5"/>
            </a:solidFill>
            <a:prstDash val="solid"/>
            <a:round/>
            <a:headEnd type="none" w="med" len="med"/>
            <a:tailEnd type="none" w="med" len="med"/>
          </a:ln>
        </p:spPr>
      </p:cxnSp>
      <p:pic>
        <p:nvPicPr>
          <p:cNvPr id="10" name="Google Shape;1109;p39">
            <a:extLst>
              <a:ext uri="{FF2B5EF4-FFF2-40B4-BE49-F238E27FC236}">
                <a16:creationId xmlns:a16="http://schemas.microsoft.com/office/drawing/2014/main" id="{13EF463B-3A80-514F-1958-583D55F6B8C9}"/>
              </a:ext>
            </a:extLst>
          </p:cNvPr>
          <p:cNvPicPr preferRelativeResize="0"/>
          <p:nvPr/>
        </p:nvPicPr>
        <p:blipFill rotWithShape="1">
          <a:blip r:embed="rId3">
            <a:alphaModFix/>
          </a:blip>
          <a:srcRect l="14268" r="27494"/>
          <a:stretch/>
        </p:blipFill>
        <p:spPr>
          <a:xfrm>
            <a:off x="5930849" y="1010849"/>
            <a:ext cx="1289125" cy="3309202"/>
          </a:xfrm>
          <a:prstGeom prst="rect">
            <a:avLst/>
          </a:prstGeom>
          <a:noFill/>
          <a:ln>
            <a:noFill/>
          </a:ln>
        </p:spPr>
      </p:pic>
      <p:pic>
        <p:nvPicPr>
          <p:cNvPr id="11" name="Google Shape;1111;p39">
            <a:extLst>
              <a:ext uri="{FF2B5EF4-FFF2-40B4-BE49-F238E27FC236}">
                <a16:creationId xmlns:a16="http://schemas.microsoft.com/office/drawing/2014/main" id="{0D208B0D-1A46-2003-A88E-7E60FC0B3B1E}"/>
              </a:ext>
            </a:extLst>
          </p:cNvPr>
          <p:cNvPicPr preferRelativeResize="0"/>
          <p:nvPr/>
        </p:nvPicPr>
        <p:blipFill rotWithShape="1">
          <a:blip r:embed="rId4">
            <a:alphaModFix/>
          </a:blip>
          <a:srcRect l="37643" r="36348"/>
          <a:stretch/>
        </p:blipFill>
        <p:spPr>
          <a:xfrm>
            <a:off x="7328876" y="1010849"/>
            <a:ext cx="1289126" cy="3309202"/>
          </a:xfrm>
          <a:prstGeom prst="rect">
            <a:avLst/>
          </a:prstGeom>
          <a:noFill/>
          <a:ln>
            <a:noFill/>
          </a:ln>
        </p:spPr>
      </p:pic>
      <p:cxnSp>
        <p:nvCxnSpPr>
          <p:cNvPr id="12" name="Google Shape;1113;p39">
            <a:extLst>
              <a:ext uri="{FF2B5EF4-FFF2-40B4-BE49-F238E27FC236}">
                <a16:creationId xmlns:a16="http://schemas.microsoft.com/office/drawing/2014/main" id="{687F3BDD-D9D3-2B68-8BA0-6CD7B0A9AEC3}"/>
              </a:ext>
            </a:extLst>
          </p:cNvPr>
          <p:cNvCxnSpPr>
            <a:cxnSpLocks/>
          </p:cNvCxnSpPr>
          <p:nvPr/>
        </p:nvCxnSpPr>
        <p:spPr>
          <a:xfrm flipH="1">
            <a:off x="4874341" y="2411362"/>
            <a:ext cx="2662085" cy="0"/>
          </a:xfrm>
          <a:prstGeom prst="straightConnector1">
            <a:avLst/>
          </a:prstGeom>
          <a:noFill/>
          <a:ln w="28575" cap="flat" cmpd="sng">
            <a:solidFill>
              <a:srgbClr val="FFFFFF"/>
            </a:solidFill>
            <a:prstDash val="solid"/>
            <a:round/>
            <a:headEnd type="oval" w="med" len="med"/>
            <a:tailEnd type="oval" w="med" len="med"/>
          </a:ln>
        </p:spPr>
      </p:cxnSp>
      <p:cxnSp>
        <p:nvCxnSpPr>
          <p:cNvPr id="13" name="Google Shape;1114;p39">
            <a:extLst>
              <a:ext uri="{FF2B5EF4-FFF2-40B4-BE49-F238E27FC236}">
                <a16:creationId xmlns:a16="http://schemas.microsoft.com/office/drawing/2014/main" id="{7EFF35A6-28B3-4E7A-F8E6-36EF6345EDDE}"/>
              </a:ext>
            </a:extLst>
          </p:cNvPr>
          <p:cNvCxnSpPr>
            <a:cxnSpLocks/>
          </p:cNvCxnSpPr>
          <p:nvPr/>
        </p:nvCxnSpPr>
        <p:spPr>
          <a:xfrm flipH="1">
            <a:off x="4874341" y="3183194"/>
            <a:ext cx="1688691" cy="0"/>
          </a:xfrm>
          <a:prstGeom prst="straightConnector1">
            <a:avLst/>
          </a:prstGeom>
          <a:noFill/>
          <a:ln w="28575" cap="flat" cmpd="sng">
            <a:solidFill>
              <a:srgbClr val="FFFFFF"/>
            </a:solidFill>
            <a:prstDash val="solid"/>
            <a:round/>
            <a:headEnd type="oval" w="med" len="med"/>
            <a:tailEnd type="oval" w="med" len="med"/>
          </a:ln>
        </p:spPr>
      </p:cxnSp>
    </p:spTree>
    <p:extLst>
      <p:ext uri="{BB962C8B-B14F-4D97-AF65-F5344CB8AC3E}">
        <p14:creationId xmlns:p14="http://schemas.microsoft.com/office/powerpoint/2010/main" val="374641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100" fill="hold">
                                          <p:stCondLst>
                                            <p:cond delay="0"/>
                                          </p:stCondLst>
                                        </p:cTn>
                                        <p:tgtEl>
                                          <p:spTgt spid="163"/>
                                        </p:tgtEl>
                                        <p:attrNameLst>
                                          <p:attrName>r</p:attrName>
                                        </p:attrNameLst>
                                      </p:cBhvr>
                                    </p:animRot>
                                    <p:animRot by="-240000">
                                      <p:cBhvr>
                                        <p:cTn id="7" dur="200" fill="hold">
                                          <p:stCondLst>
                                            <p:cond delay="200"/>
                                          </p:stCondLst>
                                        </p:cTn>
                                        <p:tgtEl>
                                          <p:spTgt spid="163"/>
                                        </p:tgtEl>
                                        <p:attrNameLst>
                                          <p:attrName>r</p:attrName>
                                        </p:attrNameLst>
                                      </p:cBhvr>
                                    </p:animRot>
                                    <p:animRot by="240000">
                                      <p:cBhvr>
                                        <p:cTn id="8" dur="200" fill="hold">
                                          <p:stCondLst>
                                            <p:cond delay="400"/>
                                          </p:stCondLst>
                                        </p:cTn>
                                        <p:tgtEl>
                                          <p:spTgt spid="163"/>
                                        </p:tgtEl>
                                        <p:attrNameLst>
                                          <p:attrName>r</p:attrName>
                                        </p:attrNameLst>
                                      </p:cBhvr>
                                    </p:animRot>
                                    <p:animRot by="-240000">
                                      <p:cBhvr>
                                        <p:cTn id="9" dur="200" fill="hold">
                                          <p:stCondLst>
                                            <p:cond delay="600"/>
                                          </p:stCondLst>
                                        </p:cTn>
                                        <p:tgtEl>
                                          <p:spTgt spid="163"/>
                                        </p:tgtEl>
                                        <p:attrNameLst>
                                          <p:attrName>r</p:attrName>
                                        </p:attrNameLst>
                                      </p:cBhvr>
                                    </p:animRot>
                                    <p:animRot by="120000">
                                      <p:cBhvr>
                                        <p:cTn id="10" dur="200" fill="hold">
                                          <p:stCondLst>
                                            <p:cond delay="800"/>
                                          </p:stCondLst>
                                        </p:cTn>
                                        <p:tgtEl>
                                          <p:spTgt spid="163"/>
                                        </p:tgtEl>
                                        <p:attrNameLst>
                                          <p:attrName>r</p:attrName>
                                        </p:attrNameLst>
                                      </p:cBhvr>
                                    </p:animRot>
                                  </p:childTnLst>
                                </p:cTn>
                              </p:par>
                              <p:par>
                                <p:cTn id="11" presetID="32" presetClass="emph" presetSubtype="0" fill="hold" nodeType="withEffect">
                                  <p:stCondLst>
                                    <p:cond delay="0"/>
                                  </p:stCondLst>
                                  <p:childTnLst>
                                    <p:animRot by="120000">
                                      <p:cBhvr>
                                        <p:cTn id="12" dur="100" fill="hold">
                                          <p:stCondLst>
                                            <p:cond delay="0"/>
                                          </p:stCondLst>
                                        </p:cTn>
                                        <p:tgtEl>
                                          <p:spTgt spid="157"/>
                                        </p:tgtEl>
                                        <p:attrNameLst>
                                          <p:attrName>r</p:attrName>
                                        </p:attrNameLst>
                                      </p:cBhvr>
                                    </p:animRot>
                                    <p:animRot by="-240000">
                                      <p:cBhvr>
                                        <p:cTn id="13" dur="200" fill="hold">
                                          <p:stCondLst>
                                            <p:cond delay="200"/>
                                          </p:stCondLst>
                                        </p:cTn>
                                        <p:tgtEl>
                                          <p:spTgt spid="157"/>
                                        </p:tgtEl>
                                        <p:attrNameLst>
                                          <p:attrName>r</p:attrName>
                                        </p:attrNameLst>
                                      </p:cBhvr>
                                    </p:animRot>
                                    <p:animRot by="240000">
                                      <p:cBhvr>
                                        <p:cTn id="14" dur="200" fill="hold">
                                          <p:stCondLst>
                                            <p:cond delay="400"/>
                                          </p:stCondLst>
                                        </p:cTn>
                                        <p:tgtEl>
                                          <p:spTgt spid="157"/>
                                        </p:tgtEl>
                                        <p:attrNameLst>
                                          <p:attrName>r</p:attrName>
                                        </p:attrNameLst>
                                      </p:cBhvr>
                                    </p:animRot>
                                    <p:animRot by="-240000">
                                      <p:cBhvr>
                                        <p:cTn id="15" dur="200" fill="hold">
                                          <p:stCondLst>
                                            <p:cond delay="600"/>
                                          </p:stCondLst>
                                        </p:cTn>
                                        <p:tgtEl>
                                          <p:spTgt spid="157"/>
                                        </p:tgtEl>
                                        <p:attrNameLst>
                                          <p:attrName>r</p:attrName>
                                        </p:attrNameLst>
                                      </p:cBhvr>
                                    </p:animRot>
                                    <p:animRot by="120000">
                                      <p:cBhvr>
                                        <p:cTn id="16" dur="200" fill="hold">
                                          <p:stCondLst>
                                            <p:cond delay="800"/>
                                          </p:stCondLst>
                                        </p:cTn>
                                        <p:tgtEl>
                                          <p:spTgt spid="157"/>
                                        </p:tgtEl>
                                        <p:attrNameLst>
                                          <p:attrName>r</p:attrName>
                                        </p:attrNameLst>
                                      </p:cBhvr>
                                    </p:animRot>
                                  </p:childTnLst>
                                </p:cTn>
                              </p:par>
                              <p:par>
                                <p:cTn id="17" presetID="32" presetClass="emph" presetSubtype="0" fill="hold" nodeType="withEffect">
                                  <p:stCondLst>
                                    <p:cond delay="0"/>
                                  </p:stCondLst>
                                  <p:childTnLst>
                                    <p:animRot by="120000">
                                      <p:cBhvr>
                                        <p:cTn id="18" dur="100" fill="hold">
                                          <p:stCondLst>
                                            <p:cond delay="0"/>
                                          </p:stCondLst>
                                        </p:cTn>
                                        <p:tgtEl>
                                          <p:spTgt spid="152"/>
                                        </p:tgtEl>
                                        <p:attrNameLst>
                                          <p:attrName>r</p:attrName>
                                        </p:attrNameLst>
                                      </p:cBhvr>
                                    </p:animRot>
                                    <p:animRot by="-240000">
                                      <p:cBhvr>
                                        <p:cTn id="19" dur="200" fill="hold">
                                          <p:stCondLst>
                                            <p:cond delay="200"/>
                                          </p:stCondLst>
                                        </p:cTn>
                                        <p:tgtEl>
                                          <p:spTgt spid="152"/>
                                        </p:tgtEl>
                                        <p:attrNameLst>
                                          <p:attrName>r</p:attrName>
                                        </p:attrNameLst>
                                      </p:cBhvr>
                                    </p:animRot>
                                    <p:animRot by="240000">
                                      <p:cBhvr>
                                        <p:cTn id="20" dur="200" fill="hold">
                                          <p:stCondLst>
                                            <p:cond delay="400"/>
                                          </p:stCondLst>
                                        </p:cTn>
                                        <p:tgtEl>
                                          <p:spTgt spid="152"/>
                                        </p:tgtEl>
                                        <p:attrNameLst>
                                          <p:attrName>r</p:attrName>
                                        </p:attrNameLst>
                                      </p:cBhvr>
                                    </p:animRot>
                                    <p:animRot by="-240000">
                                      <p:cBhvr>
                                        <p:cTn id="21" dur="200" fill="hold">
                                          <p:stCondLst>
                                            <p:cond delay="600"/>
                                          </p:stCondLst>
                                        </p:cTn>
                                        <p:tgtEl>
                                          <p:spTgt spid="152"/>
                                        </p:tgtEl>
                                        <p:attrNameLst>
                                          <p:attrName>r</p:attrName>
                                        </p:attrNameLst>
                                      </p:cBhvr>
                                    </p:animRot>
                                    <p:animRot by="120000">
                                      <p:cBhvr>
                                        <p:cTn id="22" dur="200" fill="hold">
                                          <p:stCondLst>
                                            <p:cond delay="800"/>
                                          </p:stCondLst>
                                        </p:cTn>
                                        <p:tgtEl>
                                          <p:spTgt spid="152"/>
                                        </p:tgtEl>
                                        <p:attrNameLst>
                                          <p:attrName>r</p:attrName>
                                        </p:attrNameLst>
                                      </p:cBhvr>
                                    </p:animRot>
                                  </p:childTnLst>
                                </p:cTn>
                              </p:par>
                              <p:par>
                                <p:cTn id="23" presetID="32" presetClass="emph" presetSubtype="0" fill="hold" nodeType="withEffect">
                                  <p:stCondLst>
                                    <p:cond delay="0"/>
                                  </p:stCondLst>
                                  <p:childTnLst>
                                    <p:animRot by="120000">
                                      <p:cBhvr>
                                        <p:cTn id="24" dur="100" fill="hold">
                                          <p:stCondLst>
                                            <p:cond delay="0"/>
                                          </p:stCondLst>
                                        </p:cTn>
                                        <p:tgtEl>
                                          <p:spTgt spid="73"/>
                                        </p:tgtEl>
                                        <p:attrNameLst>
                                          <p:attrName>r</p:attrName>
                                        </p:attrNameLst>
                                      </p:cBhvr>
                                    </p:animRot>
                                    <p:animRot by="-240000">
                                      <p:cBhvr>
                                        <p:cTn id="25" dur="200" fill="hold">
                                          <p:stCondLst>
                                            <p:cond delay="200"/>
                                          </p:stCondLst>
                                        </p:cTn>
                                        <p:tgtEl>
                                          <p:spTgt spid="73"/>
                                        </p:tgtEl>
                                        <p:attrNameLst>
                                          <p:attrName>r</p:attrName>
                                        </p:attrNameLst>
                                      </p:cBhvr>
                                    </p:animRot>
                                    <p:animRot by="240000">
                                      <p:cBhvr>
                                        <p:cTn id="26" dur="200" fill="hold">
                                          <p:stCondLst>
                                            <p:cond delay="400"/>
                                          </p:stCondLst>
                                        </p:cTn>
                                        <p:tgtEl>
                                          <p:spTgt spid="73"/>
                                        </p:tgtEl>
                                        <p:attrNameLst>
                                          <p:attrName>r</p:attrName>
                                        </p:attrNameLst>
                                      </p:cBhvr>
                                    </p:animRot>
                                    <p:animRot by="-240000">
                                      <p:cBhvr>
                                        <p:cTn id="27" dur="200" fill="hold">
                                          <p:stCondLst>
                                            <p:cond delay="600"/>
                                          </p:stCondLst>
                                        </p:cTn>
                                        <p:tgtEl>
                                          <p:spTgt spid="73"/>
                                        </p:tgtEl>
                                        <p:attrNameLst>
                                          <p:attrName>r</p:attrName>
                                        </p:attrNameLst>
                                      </p:cBhvr>
                                    </p:animRot>
                                    <p:animRot by="120000">
                                      <p:cBhvr>
                                        <p:cTn id="28" dur="200" fill="hold">
                                          <p:stCondLst>
                                            <p:cond delay="800"/>
                                          </p:stCondLst>
                                        </p:cTn>
                                        <p:tgtEl>
                                          <p:spTgt spid="73"/>
                                        </p:tgtEl>
                                        <p:attrNameLst>
                                          <p:attrName>r</p:attrName>
                                        </p:attrNameLst>
                                      </p:cBhvr>
                                    </p:animRot>
                                  </p:childTnLst>
                                </p:cTn>
                              </p:par>
                              <p:par>
                                <p:cTn id="29" presetID="32" presetClass="emph" presetSubtype="0" fill="hold" nodeType="withEffect">
                                  <p:stCondLst>
                                    <p:cond delay="0"/>
                                  </p:stCondLst>
                                  <p:childTnLst>
                                    <p:animRot by="120000">
                                      <p:cBhvr>
                                        <p:cTn id="30" dur="100" fill="hold">
                                          <p:stCondLst>
                                            <p:cond delay="0"/>
                                          </p:stCondLst>
                                        </p:cTn>
                                        <p:tgtEl>
                                          <p:spTgt spid="70"/>
                                        </p:tgtEl>
                                        <p:attrNameLst>
                                          <p:attrName>r</p:attrName>
                                        </p:attrNameLst>
                                      </p:cBhvr>
                                    </p:animRot>
                                    <p:animRot by="-240000">
                                      <p:cBhvr>
                                        <p:cTn id="31" dur="200" fill="hold">
                                          <p:stCondLst>
                                            <p:cond delay="200"/>
                                          </p:stCondLst>
                                        </p:cTn>
                                        <p:tgtEl>
                                          <p:spTgt spid="70"/>
                                        </p:tgtEl>
                                        <p:attrNameLst>
                                          <p:attrName>r</p:attrName>
                                        </p:attrNameLst>
                                      </p:cBhvr>
                                    </p:animRot>
                                    <p:animRot by="240000">
                                      <p:cBhvr>
                                        <p:cTn id="32" dur="200" fill="hold">
                                          <p:stCondLst>
                                            <p:cond delay="400"/>
                                          </p:stCondLst>
                                        </p:cTn>
                                        <p:tgtEl>
                                          <p:spTgt spid="70"/>
                                        </p:tgtEl>
                                        <p:attrNameLst>
                                          <p:attrName>r</p:attrName>
                                        </p:attrNameLst>
                                      </p:cBhvr>
                                    </p:animRot>
                                    <p:animRot by="-240000">
                                      <p:cBhvr>
                                        <p:cTn id="33" dur="200" fill="hold">
                                          <p:stCondLst>
                                            <p:cond delay="600"/>
                                          </p:stCondLst>
                                        </p:cTn>
                                        <p:tgtEl>
                                          <p:spTgt spid="70"/>
                                        </p:tgtEl>
                                        <p:attrNameLst>
                                          <p:attrName>r</p:attrName>
                                        </p:attrNameLst>
                                      </p:cBhvr>
                                    </p:animRot>
                                    <p:animRot by="120000">
                                      <p:cBhvr>
                                        <p:cTn id="34" dur="200" fill="hold">
                                          <p:stCondLst>
                                            <p:cond delay="800"/>
                                          </p:stCondLst>
                                        </p:cTn>
                                        <p:tgtEl>
                                          <p:spTgt spid="7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3" name="Google Shape;262;p24">
            <a:extLst>
              <a:ext uri="{FF2B5EF4-FFF2-40B4-BE49-F238E27FC236}">
                <a16:creationId xmlns:a16="http://schemas.microsoft.com/office/drawing/2014/main" id="{52E78DA1-6EA3-7ECE-EC37-D9ED0AFE0F42}"/>
              </a:ext>
            </a:extLst>
          </p:cNvPr>
          <p:cNvSpPr txBox="1">
            <a:spLocks/>
          </p:cNvSpPr>
          <p:nvPr/>
        </p:nvSpPr>
        <p:spPr>
          <a:xfrm>
            <a:off x="311766" y="974856"/>
            <a:ext cx="4675870" cy="378862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Roboto Black"/>
              <a:buNone/>
              <a:defRPr sz="36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pPr lvl="0"/>
            <a:r>
              <a:rPr lang="en-US" sz="1800" b="1">
                <a:solidFill>
                  <a:schemeClr val="bg1"/>
                </a:solidFill>
                <a:latin typeface="Times New Roman" panose="02020603050405020304" pitchFamily="18" charset="0"/>
                <a:cs typeface="Times New Roman" panose="02020603050405020304" pitchFamily="18" charset="0"/>
              </a:rPr>
              <a:t>Chức </a:t>
            </a:r>
            <a:r>
              <a:rPr lang="vi-VN" sz="1800" b="1">
                <a:solidFill>
                  <a:schemeClr val="bg1"/>
                </a:solidFill>
                <a:latin typeface="Times New Roman" panose="02020603050405020304" pitchFamily="18" charset="0"/>
                <a:cs typeface="Times New Roman" panose="02020603050405020304" pitchFamily="18" charset="0"/>
              </a:rPr>
              <a:t>nă</a:t>
            </a:r>
            <a:r>
              <a:rPr lang="en-US" sz="1800" b="1">
                <a:solidFill>
                  <a:schemeClr val="bg1"/>
                </a:solidFill>
                <a:latin typeface="Times New Roman" panose="02020603050405020304" pitchFamily="18" charset="0"/>
                <a:cs typeface="Times New Roman" panose="02020603050405020304" pitchFamily="18" charset="0"/>
              </a:rPr>
              <a:t>ng đối với khách hàng</a:t>
            </a:r>
          </a:p>
          <a:p>
            <a:pPr lvl="0"/>
            <a:r>
              <a:rPr lang="vi-VN" sz="1800">
                <a:solidFill>
                  <a:schemeClr val="bg1"/>
                </a:solidFill>
                <a:latin typeface="Times New Roman" panose="02020603050405020304" pitchFamily="18" charset="0"/>
                <a:cs typeface="Times New Roman" panose="02020603050405020304" pitchFamily="18" charset="0"/>
              </a:rPr>
              <a:t>	</a:t>
            </a:r>
            <a:r>
              <a:rPr lang="en-US" sz="1800">
                <a:solidFill>
                  <a:schemeClr val="bg1"/>
                </a:solidFill>
                <a:latin typeface="Times New Roman" panose="02020603050405020304" pitchFamily="18" charset="0"/>
                <a:cs typeface="Times New Roman" panose="02020603050405020304" pitchFamily="18" charset="0"/>
              </a:rPr>
              <a:t>Xem sản phẩm</a:t>
            </a:r>
            <a:br>
              <a:rPr lang="en-US" sz="1800">
                <a:solidFill>
                  <a:schemeClr val="bg1"/>
                </a:solidFill>
                <a:latin typeface="Times New Roman" panose="02020603050405020304" pitchFamily="18" charset="0"/>
                <a:cs typeface="Times New Roman" panose="02020603050405020304" pitchFamily="18" charset="0"/>
              </a:rPr>
            </a:br>
            <a:r>
              <a:rPr lang="en-US" sz="1800">
                <a:solidFill>
                  <a:schemeClr val="bg1"/>
                </a:solidFill>
                <a:latin typeface="Times New Roman" panose="02020603050405020304" pitchFamily="18" charset="0"/>
                <a:cs typeface="Times New Roman" panose="02020603050405020304" pitchFamily="18" charset="0"/>
              </a:rPr>
              <a:t>	Lựa chọn sản phẩm vào giỏ hàng</a:t>
            </a:r>
          </a:p>
          <a:p>
            <a:pPr lvl="0"/>
            <a:r>
              <a:rPr lang="en-US" sz="1800">
                <a:solidFill>
                  <a:schemeClr val="bg1"/>
                </a:solidFill>
                <a:latin typeface="Times New Roman" panose="02020603050405020304" pitchFamily="18" charset="0"/>
                <a:cs typeface="Times New Roman" panose="02020603050405020304" pitchFamily="18" charset="0"/>
              </a:rPr>
              <a:t>	Mua hàng</a:t>
            </a:r>
          </a:p>
          <a:p>
            <a:pPr lvl="0"/>
            <a:r>
              <a:rPr lang="en-US" sz="1800">
                <a:solidFill>
                  <a:schemeClr val="bg1"/>
                </a:solidFill>
                <a:latin typeface="Times New Roman" panose="02020603050405020304" pitchFamily="18" charset="0"/>
                <a:cs typeface="Times New Roman" panose="02020603050405020304" pitchFamily="18" charset="0"/>
              </a:rPr>
              <a:t>	Đăng ký </a:t>
            </a:r>
            <a:r>
              <a:rPr lang="vi-VN" sz="1800">
                <a:solidFill>
                  <a:schemeClr val="bg1"/>
                </a:solidFill>
                <a:latin typeface="Times New Roman" panose="02020603050405020304" pitchFamily="18" charset="0"/>
                <a:cs typeface="Times New Roman" panose="02020603050405020304" pitchFamily="18" charset="0"/>
              </a:rPr>
              <a:t>tài khoản</a:t>
            </a:r>
            <a:endParaRPr lang="en-US" sz="1800">
              <a:solidFill>
                <a:schemeClr val="bg1"/>
              </a:solidFill>
              <a:latin typeface="Times New Roman" panose="02020603050405020304" pitchFamily="18" charset="0"/>
              <a:cs typeface="Times New Roman" panose="02020603050405020304" pitchFamily="18" charset="0"/>
            </a:endParaRPr>
          </a:p>
          <a:p>
            <a:pPr lvl="0"/>
            <a:r>
              <a:rPr lang="en-US" sz="1800">
                <a:solidFill>
                  <a:schemeClr val="bg1"/>
                </a:solidFill>
                <a:latin typeface="Times New Roman" panose="02020603050405020304" pitchFamily="18" charset="0"/>
                <a:cs typeface="Times New Roman" panose="02020603050405020304" pitchFamily="18" charset="0"/>
              </a:rPr>
              <a:t>	Đăng nhập website</a:t>
            </a:r>
          </a:p>
          <a:p>
            <a:pPr lvl="0"/>
            <a:endParaRPr lang="vi-VN" sz="1800" b="1">
              <a:solidFill>
                <a:schemeClr val="bg1"/>
              </a:solidFill>
              <a:latin typeface="Times New Roman" panose="02020603050405020304" pitchFamily="18" charset="0"/>
              <a:cs typeface="Times New Roman" panose="02020603050405020304" pitchFamily="18" charset="0"/>
            </a:endParaRPr>
          </a:p>
          <a:p>
            <a:pPr lvl="0"/>
            <a:r>
              <a:rPr lang="en-US" sz="1800" b="1">
                <a:solidFill>
                  <a:schemeClr val="bg1"/>
                </a:solidFill>
                <a:latin typeface="Times New Roman" panose="02020603050405020304" pitchFamily="18" charset="0"/>
                <a:cs typeface="Times New Roman" panose="02020603050405020304" pitchFamily="18" charset="0"/>
              </a:rPr>
              <a:t>Chức năng đối với Admin</a:t>
            </a:r>
          </a:p>
          <a:p>
            <a:r>
              <a:rPr lang="en-US" sz="1800">
                <a:solidFill>
                  <a:schemeClr val="bg1"/>
                </a:solidFill>
                <a:latin typeface="Times New Roman" panose="02020603050405020304" pitchFamily="18" charset="0"/>
                <a:cs typeface="Times New Roman" panose="02020603050405020304" pitchFamily="18" charset="0"/>
              </a:rPr>
              <a:t>	Quản lý sản phẩm</a:t>
            </a:r>
          </a:p>
          <a:p>
            <a:r>
              <a:rPr lang="en-US" sz="1800">
                <a:solidFill>
                  <a:schemeClr val="bg1"/>
                </a:solidFill>
                <a:latin typeface="Times New Roman" panose="02020603050405020304" pitchFamily="18" charset="0"/>
                <a:cs typeface="Times New Roman" panose="02020603050405020304" pitchFamily="18" charset="0"/>
              </a:rPr>
              <a:t>	Quản lý nhà sản xuất, loại sản phẩm</a:t>
            </a:r>
          </a:p>
          <a:p>
            <a:r>
              <a:rPr lang="en-US" sz="1800">
                <a:solidFill>
                  <a:schemeClr val="bg1"/>
                </a:solidFill>
                <a:latin typeface="Times New Roman" panose="02020603050405020304" pitchFamily="18" charset="0"/>
                <a:cs typeface="Times New Roman" panose="02020603050405020304" pitchFamily="18" charset="0"/>
              </a:rPr>
              <a:t>	Quản lý hóa đơn</a:t>
            </a:r>
            <a:endParaRPr lang="vi-VN" sz="1800">
              <a:solidFill>
                <a:schemeClr val="bg1"/>
              </a:solidFill>
              <a:latin typeface="Times New Roman" panose="02020603050405020304" pitchFamily="18" charset="0"/>
              <a:cs typeface="Times New Roman" panose="02020603050405020304" pitchFamily="18" charset="0"/>
            </a:endParaRPr>
          </a:p>
          <a:p>
            <a:r>
              <a:rPr lang="vi-VN" sz="1800">
                <a:solidFill>
                  <a:schemeClr val="bg1"/>
                </a:solidFill>
                <a:latin typeface="Times New Roman" panose="02020603050405020304" pitchFamily="18" charset="0"/>
                <a:cs typeface="Times New Roman" panose="02020603050405020304" pitchFamily="18" charset="0"/>
              </a:rPr>
              <a:t>	Quản lý tài khoản đăng nhập hệ thống</a:t>
            </a:r>
            <a:r>
              <a:rPr lang="en-US" sz="1800">
                <a:solidFill>
                  <a:schemeClr val="bg1"/>
                </a:solidFill>
                <a:latin typeface="Times New Roman" panose="02020603050405020304" pitchFamily="18" charset="0"/>
                <a:cs typeface="Times New Roman" panose="02020603050405020304" pitchFamily="18" charset="0"/>
              </a:rPr>
              <a:t>	</a:t>
            </a:r>
          </a:p>
        </p:txBody>
      </p:sp>
      <p:sp>
        <p:nvSpPr>
          <p:cNvPr id="4" name="Google Shape;262;p24">
            <a:extLst>
              <a:ext uri="{FF2B5EF4-FFF2-40B4-BE49-F238E27FC236}">
                <a16:creationId xmlns:a16="http://schemas.microsoft.com/office/drawing/2014/main" id="{6A28E841-4298-7F76-9DCC-8DBC1E72CCA0}"/>
              </a:ext>
            </a:extLst>
          </p:cNvPr>
          <p:cNvSpPr txBox="1">
            <a:spLocks/>
          </p:cNvSpPr>
          <p:nvPr/>
        </p:nvSpPr>
        <p:spPr>
          <a:xfrm>
            <a:off x="203712" y="192606"/>
            <a:ext cx="3490759" cy="482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Roboto Black"/>
              <a:buNone/>
              <a:defRPr sz="36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pPr marL="0" marR="0" lvl="0" indent="0" algn="l" defTabSz="914400" rtl="0" eaLnBrk="1" fontAlgn="auto" latinLnBrk="0" hangingPunct="1">
              <a:lnSpc>
                <a:spcPct val="100000"/>
              </a:lnSpc>
              <a:spcBef>
                <a:spcPts val="0"/>
              </a:spcBef>
              <a:spcAft>
                <a:spcPts val="0"/>
              </a:spcAft>
              <a:buClr>
                <a:srgbClr val="FFFFFF"/>
              </a:buClr>
              <a:buSzPts val="3600"/>
              <a:buFont typeface="Roboto Black"/>
              <a:buNone/>
              <a:tabLst/>
              <a:defRPr/>
            </a:pPr>
            <a:r>
              <a:rPr lang="vi-VN" sz="2400"/>
              <a:t>3</a:t>
            </a:r>
            <a:r>
              <a:rPr kumimoji="0" lang="vi-VN" sz="2400" b="0" i="0" u="none" strike="noStrike" kern="0" cap="none" spc="0" normalizeH="0" baseline="0" noProof="0">
                <a:ln>
                  <a:noFill/>
                </a:ln>
                <a:solidFill>
                  <a:srgbClr val="FFFFFF"/>
                </a:solidFill>
                <a:effectLst/>
                <a:uLnTx/>
                <a:uFillTx/>
                <a:latin typeface="Roboto Black"/>
                <a:ea typeface="Roboto Black"/>
                <a:sym typeface="Roboto Black"/>
              </a:rPr>
              <a:t>. Các chức năng chính</a:t>
            </a:r>
          </a:p>
        </p:txBody>
      </p:sp>
      <p:cxnSp>
        <p:nvCxnSpPr>
          <p:cNvPr id="5" name="Google Shape;264;p24">
            <a:extLst>
              <a:ext uri="{FF2B5EF4-FFF2-40B4-BE49-F238E27FC236}">
                <a16:creationId xmlns:a16="http://schemas.microsoft.com/office/drawing/2014/main" id="{30B977A8-FD5F-1320-F537-1B0DB6C90771}"/>
              </a:ext>
            </a:extLst>
          </p:cNvPr>
          <p:cNvCxnSpPr/>
          <p:nvPr/>
        </p:nvCxnSpPr>
        <p:spPr>
          <a:xfrm>
            <a:off x="-1224498" y="613594"/>
            <a:ext cx="4448400" cy="0"/>
          </a:xfrm>
          <a:prstGeom prst="straightConnector1">
            <a:avLst/>
          </a:prstGeom>
          <a:noFill/>
          <a:ln w="9525" cap="flat" cmpd="sng">
            <a:solidFill>
              <a:srgbClr val="48FFD5"/>
            </a:solidFill>
            <a:prstDash val="solid"/>
            <a:round/>
            <a:headEnd type="none" w="med" len="med"/>
            <a:tailEnd type="none" w="med" len="med"/>
          </a:ln>
        </p:spPr>
      </p:cxnSp>
      <p:grpSp>
        <p:nvGrpSpPr>
          <p:cNvPr id="2" name="Group 1">
            <a:extLst>
              <a:ext uri="{FF2B5EF4-FFF2-40B4-BE49-F238E27FC236}">
                <a16:creationId xmlns:a16="http://schemas.microsoft.com/office/drawing/2014/main" id="{4C0EA06B-21E0-155D-64E6-D7C6C0FECF4B}"/>
              </a:ext>
            </a:extLst>
          </p:cNvPr>
          <p:cNvGrpSpPr/>
          <p:nvPr/>
        </p:nvGrpSpPr>
        <p:grpSpPr>
          <a:xfrm>
            <a:off x="5063207" y="737536"/>
            <a:ext cx="3338808" cy="4183126"/>
            <a:chOff x="5063207" y="737536"/>
            <a:chExt cx="3338808" cy="4183126"/>
          </a:xfrm>
        </p:grpSpPr>
        <p:sp>
          <p:nvSpPr>
            <p:cNvPr id="11" name="Google Shape;377;p27">
              <a:extLst>
                <a:ext uri="{FF2B5EF4-FFF2-40B4-BE49-F238E27FC236}">
                  <a16:creationId xmlns:a16="http://schemas.microsoft.com/office/drawing/2014/main" id="{DD4FA47C-3271-BFFB-FE95-E5924B9A8A0A}"/>
                </a:ext>
              </a:extLst>
            </p:cNvPr>
            <p:cNvSpPr/>
            <p:nvPr/>
          </p:nvSpPr>
          <p:spPr>
            <a:xfrm rot="18426422">
              <a:off x="6671916" y="678227"/>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2" name="Google Shape;381;p27">
              <a:extLst>
                <a:ext uri="{FF2B5EF4-FFF2-40B4-BE49-F238E27FC236}">
                  <a16:creationId xmlns:a16="http://schemas.microsoft.com/office/drawing/2014/main" id="{0DE1864A-4D2B-8BFD-EF77-251563BF4CA4}"/>
                </a:ext>
              </a:extLst>
            </p:cNvPr>
            <p:cNvSpPr/>
            <p:nvPr/>
          </p:nvSpPr>
          <p:spPr>
            <a:xfrm rot="18426422">
              <a:off x="6755489" y="904167"/>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0" name="Google Shape;379;p27">
              <a:extLst>
                <a:ext uri="{FF2B5EF4-FFF2-40B4-BE49-F238E27FC236}">
                  <a16:creationId xmlns:a16="http://schemas.microsoft.com/office/drawing/2014/main" id="{A0C7E17E-0035-F125-941A-FA1F7715EAEE}"/>
                </a:ext>
              </a:extLst>
            </p:cNvPr>
            <p:cNvSpPr/>
            <p:nvPr/>
          </p:nvSpPr>
          <p:spPr>
            <a:xfrm>
              <a:off x="5063207" y="236051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pic>
          <p:nvPicPr>
            <p:cNvPr id="3078" name="Picture 6" descr="School Administrator Icon Png, Transparent Png - kindpng">
              <a:extLst>
                <a:ext uri="{FF2B5EF4-FFF2-40B4-BE49-F238E27FC236}">
                  <a16:creationId xmlns:a16="http://schemas.microsoft.com/office/drawing/2014/main" id="{B8EE6396-4515-AECE-AA0E-1BA6CE230F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0410" y="2739746"/>
              <a:ext cx="1721605" cy="180168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ustomers blue flat design web icon Stock Photo - Alamy">
              <a:extLst>
                <a:ext uri="{FF2B5EF4-FFF2-40B4-BE49-F238E27FC236}">
                  <a16:creationId xmlns:a16="http://schemas.microsoft.com/office/drawing/2014/main" id="{480DD72F-4DF1-D676-42A8-4009F461839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8864"/>
            <a:stretch/>
          </p:blipFill>
          <p:spPr bwMode="auto">
            <a:xfrm>
              <a:off x="5131220" y="1081368"/>
              <a:ext cx="1883628" cy="183564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804119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201</TotalTime>
  <Words>797</Words>
  <Application>Microsoft Office PowerPoint</Application>
  <PresentationFormat>On-screen Show (16:9)</PresentationFormat>
  <Paragraphs>90</Paragraphs>
  <Slides>34</Slides>
  <Notes>34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34</vt:i4>
      </vt:variant>
    </vt:vector>
  </HeadingPairs>
  <TitlesOfParts>
    <vt:vector size="43" baseType="lpstr">
      <vt:lpstr>Roboto Black</vt:lpstr>
      <vt:lpstr>Bree Serif</vt:lpstr>
      <vt:lpstr>Arial</vt:lpstr>
      <vt:lpstr>Proxima Nova Semibold</vt:lpstr>
      <vt:lpstr>Times New Roman</vt:lpstr>
      <vt:lpstr>Roboto Light</vt:lpstr>
      <vt:lpstr>Proxima Nova</vt:lpstr>
      <vt:lpstr>WEB PROPOSAL</vt:lpstr>
      <vt:lpstr>Slidesgo Final Pages</vt:lpstr>
      <vt:lpstr>Đồ án phát triển ứng dụng Web</vt:lpstr>
      <vt:lpstr>Nội dung chính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Đồ án phát triển ứng dụng Web</dc:title>
  <cp:lastModifiedBy>Tri Nguyen</cp:lastModifiedBy>
  <cp:revision>67</cp:revision>
  <dcterms:modified xsi:type="dcterms:W3CDTF">2022-06-13T03:28:51Z</dcterms:modified>
</cp:coreProperties>
</file>